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4"/>
  </p:sldMasterIdLst>
  <p:notesMasterIdLst>
    <p:notesMasterId r:id="rId12"/>
  </p:notesMasterIdLst>
  <p:handoutMasterIdLst>
    <p:handoutMasterId r:id="rId13"/>
  </p:handoutMasterIdLst>
  <p:sldIdLst>
    <p:sldId id="279" r:id="rId5"/>
    <p:sldId id="292" r:id="rId6"/>
    <p:sldId id="293" r:id="rId7"/>
    <p:sldId id="294" r:id="rId8"/>
    <p:sldId id="296" r:id="rId9"/>
    <p:sldId id="297" r:id="rId10"/>
    <p:sldId id="29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8F4101-464D-713A-6114-8151B3855CC4}" name="ZUCKER, Jamie" initials="ZJ" userId="S::jamie.zucker@education.gov.uk::525d20f5-bd60-4e63-a4fe-43553bfcad1a" providerId="AD"/>
  <p188:author id="{54C3D210-A007-8C0D-EDBF-D818ECB892B4}" name="BAILEY, Georgina" initials="BG" userId="S::Georgina.BAILEY@EDUCATION.GOV.UK::1f0a3956-73e4-4418-9418-5a7638e46007" providerId="AD"/>
  <p188:author id="{7153E011-A9CA-6B96-7A46-1FCC84B71153}" name="THOULD, Rebecca" initials="TR" userId="S::Rebecca.THOULD@EDUCATION.GOV.UK::823b8d85-2e74-409a-8721-9b1ba75bafb0" providerId="AD"/>
  <p188:author id="{9D824522-3B6A-F747-59FF-CF3B6213D1D0}" name="GULLAND, Alice" initials="AG" userId="S::Alice.GULLAND@EDUCATION.GOV.UK::89230c4f-ea18-4bd9-b4fc-add5038d21b8" providerId="AD"/>
  <p188:author id="{9F715437-85EA-3540-85BD-1480420C44B0}" name="ZUCKER, Jamie" initials="JZ" userId="S::Jamie.ZUCKER@EDUCATION.GOV.UK::525d20f5-bd60-4e63-a4fe-43553bfcad1a" providerId="AD"/>
  <p188:author id="{F38E2C3F-DC87-744B-E7D3-D0B2798CCCD4}" name="KENTON, Val" initials="VK" userId="S::Val.KENTON@EDUCATION.GOV.UK::fb742186-4659-4361-8da6-7c30dabfe294" providerId="AD"/>
  <p188:author id="{757AE15B-C4A4-E006-C7A5-6F9578F4C830}" name="BAILEY, Georgina" initials="BG" userId="S::georgina.bailey@education.gov.uk::1f0a3956-73e4-4418-9418-5a7638e46007" providerId="AD"/>
  <p188:author id="{697CDAC5-640C-88C1-C477-1BEB9CCA6B95}" name="WHITTYJOHNSON, Kate" initials="WK" userId="S::Kate.WHITTYJOHNSON@EDUCATION.GOV.UK::a06146e5-ec4d-4070-b407-4970d7543c0e" providerId="AD"/>
  <p188:author id="{8C519FE4-B1CE-EC3A-BE03-6F098E8B2023}" name="SHERRY, Sabrina" initials="SS" userId="S::sabrina.sherry@education.gov.uk::af222cf3-363b-4fae-946e-2eaf7dd2897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4DD9B"/>
    <a:srgbClr val="005156"/>
    <a:srgbClr val="E4DBEB"/>
    <a:srgbClr val="C9B7D6"/>
    <a:srgbClr val="AD93C2"/>
    <a:srgbClr val="926FAD"/>
    <a:srgbClr val="774B99"/>
    <a:srgbClr val="F9E5EF"/>
    <a:srgbClr val="F2CBDF"/>
    <a:srgbClr val="ECB0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EC1FD-213D-451C-9505-8794F67AF2BF}" v="3" vWet="5" dt="2023-11-08T13:12:15.032"/>
    <p1510:client id="{2EA13C5B-3BC8-4123-86BC-B45AA5157558}" v="287" dt="2023-11-09T12:35:07.055"/>
    <p1510:client id="{6FA2436E-B2A1-4D74-B538-70240D6E94F1}" v="3" dt="2023-11-08T14:20:17.498"/>
    <p1510:client id="{925621C0-A3CA-40BE-B012-3F7A942E0475}" v="893" dt="2023-11-08T16:38:46.931"/>
    <p1510:client id="{B2647632-9A75-4B87-A41A-F3E99E030F0F}" v="103" dt="2023-11-08T22:03:33.168"/>
    <p1510:client id="{F310B439-9802-4D9E-9A08-2CEFA3632919}" v="147" dt="2023-11-08T13:16:43.524"/>
    <p1510:client id="{FF8D42DE-FEF3-4262-892D-0FE4F4C55FB0}" vWet="2" dt="2023-11-09T09:27:26.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108" y="6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ILEY, Georgina" userId="1f0a3956-73e4-4418-9418-5a7638e46007" providerId="ADAL" clId="{925621C0-A3CA-40BE-B012-3F7A942E0475}"/>
    <pc:docChg chg="undo custSel modSld">
      <pc:chgData name="BAILEY, Georgina" userId="1f0a3956-73e4-4418-9418-5a7638e46007" providerId="ADAL" clId="{925621C0-A3CA-40BE-B012-3F7A942E0475}" dt="2023-11-08T16:38:46.931" v="886"/>
      <pc:docMkLst>
        <pc:docMk/>
      </pc:docMkLst>
      <pc:sldChg chg="delCm modCm">
        <pc:chgData name="BAILEY, Georgina" userId="1f0a3956-73e4-4418-9418-5a7638e46007" providerId="ADAL" clId="{925621C0-A3CA-40BE-B012-3F7A942E0475}" dt="2023-11-08T16:37:46.525" v="875"/>
        <pc:sldMkLst>
          <pc:docMk/>
          <pc:sldMk cId="2845765212" sldId="279"/>
        </pc:sldMkLst>
        <pc:extLst>
          <p:ext xmlns:p="http://schemas.openxmlformats.org/presentationml/2006/main" uri="{D6D511B9-2390-475A-947B-AFAB55BFBCF1}">
            <pc226:cmChg xmlns:pc226="http://schemas.microsoft.com/office/powerpoint/2022/06/main/command" chg="del mod">
              <pc226:chgData name="BAILEY, Georgina" userId="1f0a3956-73e4-4418-9418-5a7638e46007" providerId="ADAL" clId="{925621C0-A3CA-40BE-B012-3F7A942E0475}" dt="2023-11-08T16:37:46.525" v="875"/>
              <pc2:cmMkLst xmlns:pc2="http://schemas.microsoft.com/office/powerpoint/2019/9/main/command">
                <pc:docMk/>
                <pc:sldMk cId="2845765212" sldId="279"/>
                <pc2:cmMk id="{A563A319-EA40-43CA-B1BE-25304DEDF26B}"/>
              </pc2:cmMkLst>
              <pc226:cmRplyChg chg="add">
                <pc226:chgData name="BAILEY, Georgina" userId="1f0a3956-73e4-4418-9418-5a7638e46007" providerId="ADAL" clId="{925621C0-A3CA-40BE-B012-3F7A942E0475}" dt="2023-11-08T15:26:34.705" v="6"/>
                <pc2:cmRplyMkLst xmlns:pc2="http://schemas.microsoft.com/office/powerpoint/2019/9/main/command">
                  <pc:docMk/>
                  <pc:sldMk cId="2845765212" sldId="279"/>
                  <pc2:cmMk id="{A563A319-EA40-43CA-B1BE-25304DEDF26B}"/>
                  <pc2:cmRplyMk id="{45096891-551F-4809-87EF-5AEE9043B8F5}"/>
                </pc2:cmRplyMkLst>
              </pc226:cmRplyChg>
            </pc226:cmChg>
          </p:ext>
        </pc:extLst>
      </pc:sldChg>
      <pc:sldChg chg="modSp mod delCm modCm">
        <pc:chgData name="BAILEY, Georgina" userId="1f0a3956-73e4-4418-9418-5a7638e46007" providerId="ADAL" clId="{925621C0-A3CA-40BE-B012-3F7A942E0475}" dt="2023-11-08T16:38:08.065" v="878"/>
        <pc:sldMkLst>
          <pc:docMk/>
          <pc:sldMk cId="3761677956" sldId="292"/>
        </pc:sldMkLst>
        <pc:spChg chg="mod">
          <ac:chgData name="BAILEY, Georgina" userId="1f0a3956-73e4-4418-9418-5a7638e46007" providerId="ADAL" clId="{925621C0-A3CA-40BE-B012-3F7A942E0475}" dt="2023-11-08T16:35:09.989" v="838" actId="108"/>
          <ac:spMkLst>
            <pc:docMk/>
            <pc:sldMk cId="3761677956" sldId="292"/>
            <ac:spMk id="2" creationId="{78EF5133-6976-4FEE-A07A-4BCC8EC486EF}"/>
          </ac:spMkLst>
        </pc:spChg>
        <pc:extLst>
          <p:ext xmlns:p="http://schemas.openxmlformats.org/presentationml/2006/main" uri="{D6D511B9-2390-475A-947B-AFAB55BFBCF1}">
            <pc226:cmChg xmlns:pc226="http://schemas.microsoft.com/office/powerpoint/2022/06/main/command" chg="">
              <pc226:chgData name="BAILEY, Georgina" userId="1f0a3956-73e4-4418-9418-5a7638e46007" providerId="ADAL" clId="{925621C0-A3CA-40BE-B012-3F7A942E0475}" dt="2023-11-02T12:15:38.441" v="1"/>
              <pc2:cmMkLst xmlns:pc2="http://schemas.microsoft.com/office/powerpoint/2019/9/main/command">
                <pc:docMk/>
                <pc:sldMk cId="3761677956" sldId="292"/>
                <pc2:cmMk id="{8D77BA77-1E7D-4819-8BBC-7BBB26588D04}"/>
              </pc2:cmMkLst>
              <pc226:cmRplyChg chg="add">
                <pc226:chgData name="BAILEY, Georgina" userId="1f0a3956-73e4-4418-9418-5a7638e46007" providerId="ADAL" clId="{925621C0-A3CA-40BE-B012-3F7A942E0475}" dt="2023-10-31T15:17:51.111" v="0"/>
                <pc2:cmRplyMkLst xmlns:pc2="http://schemas.microsoft.com/office/powerpoint/2019/9/main/command">
                  <pc:docMk/>
                  <pc:sldMk cId="3761677956" sldId="292"/>
                  <pc2:cmMk id="{8D77BA77-1E7D-4819-8BBC-7BBB26588D04}"/>
                  <pc2:cmRplyMk id="{8E6A7B88-39DD-4401-AB18-D7D0E2C75945}"/>
                </pc2:cmRplyMkLst>
              </pc226:cmRplyChg>
              <pc226:cmRplyChg chg="add">
                <pc226:chgData name="BAILEY, Georgina" userId="1f0a3956-73e4-4418-9418-5a7638e46007" providerId="ADAL" clId="{925621C0-A3CA-40BE-B012-3F7A942E0475}" dt="2023-11-02T12:15:38.441" v="1"/>
                <pc2:cmRplyMkLst xmlns:pc2="http://schemas.microsoft.com/office/powerpoint/2019/9/main/command">
                  <pc:docMk/>
                  <pc:sldMk cId="3761677956" sldId="292"/>
                  <pc2:cmMk id="{8D77BA77-1E7D-4819-8BBC-7BBB26588D04}"/>
                  <pc2:cmRplyMk id="{C35101BF-3D73-4FE7-84D5-5B37D4A888FB}"/>
                </pc2:cmRplyMkLst>
              </pc226:cmRplyChg>
            </pc226:cmChg>
            <pc226:cmChg xmlns:pc226="http://schemas.microsoft.com/office/powerpoint/2022/06/main/command" chg="del mod">
              <pc226:chgData name="BAILEY, Georgina" userId="1f0a3956-73e4-4418-9418-5a7638e46007" providerId="ADAL" clId="{925621C0-A3CA-40BE-B012-3F7A942E0475}" dt="2023-11-08T16:38:08.065" v="878"/>
              <pc2:cmMkLst xmlns:pc2="http://schemas.microsoft.com/office/powerpoint/2019/9/main/command">
                <pc:docMk/>
                <pc:sldMk cId="3761677956" sldId="292"/>
                <pc2:cmMk id="{8AD15C8D-20ED-4E9E-B702-BF707109CEF3}"/>
              </pc2:cmMkLst>
            </pc226:cmChg>
            <pc226:cmChg xmlns:pc226="http://schemas.microsoft.com/office/powerpoint/2022/06/main/command" chg="del mod">
              <pc226:chgData name="BAILEY, Georgina" userId="1f0a3956-73e4-4418-9418-5a7638e46007" providerId="ADAL" clId="{925621C0-A3CA-40BE-B012-3F7A942E0475}" dt="2023-11-08T16:38:06.747" v="876"/>
              <pc2:cmMkLst xmlns:pc2="http://schemas.microsoft.com/office/powerpoint/2019/9/main/command">
                <pc:docMk/>
                <pc:sldMk cId="3761677956" sldId="292"/>
                <pc2:cmMk id="{959951EF-2752-4622-B7AF-B37CB343B3C6}"/>
              </pc2:cmMkLst>
            </pc226:cmChg>
            <pc226:cmChg xmlns:pc226="http://schemas.microsoft.com/office/powerpoint/2022/06/main/command" chg="del mod">
              <pc226:chgData name="BAILEY, Georgina" userId="1f0a3956-73e4-4418-9418-5a7638e46007" providerId="ADAL" clId="{925621C0-A3CA-40BE-B012-3F7A942E0475}" dt="2023-11-08T16:38:07.384" v="877"/>
              <pc2:cmMkLst xmlns:pc2="http://schemas.microsoft.com/office/powerpoint/2019/9/main/command">
                <pc:docMk/>
                <pc:sldMk cId="3761677956" sldId="292"/>
                <pc2:cmMk id="{EE1898FD-22CD-4305-9185-8C534D398911}"/>
              </pc2:cmMkLst>
            </pc226:cmChg>
          </p:ext>
        </pc:extLst>
      </pc:sldChg>
      <pc:sldChg chg="modSp mod delCm modCm">
        <pc:chgData name="BAILEY, Georgina" userId="1f0a3956-73e4-4418-9418-5a7638e46007" providerId="ADAL" clId="{925621C0-A3CA-40BE-B012-3F7A942E0475}" dt="2023-11-08T16:37:43.381" v="874"/>
        <pc:sldMkLst>
          <pc:docMk/>
          <pc:sldMk cId="2524263923" sldId="293"/>
        </pc:sldMkLst>
        <pc:spChg chg="mod">
          <ac:chgData name="BAILEY, Georgina" userId="1f0a3956-73e4-4418-9418-5a7638e46007" providerId="ADAL" clId="{925621C0-A3CA-40BE-B012-3F7A942E0475}" dt="2023-11-08T16:35:32.199" v="872" actId="20577"/>
          <ac:spMkLst>
            <pc:docMk/>
            <pc:sldMk cId="2524263923" sldId="293"/>
            <ac:spMk id="2" creationId="{78EF5133-6976-4FEE-A07A-4BCC8EC486EF}"/>
          </ac:spMkLst>
        </pc:spChg>
        <pc:extLst>
          <p:ext xmlns:p="http://schemas.openxmlformats.org/presentationml/2006/main" uri="{D6D511B9-2390-475A-947B-AFAB55BFBCF1}">
            <pc226:cmChg xmlns:pc226="http://schemas.microsoft.com/office/powerpoint/2022/06/main/command" chg="del mod">
              <pc226:chgData name="BAILEY, Georgina" userId="1f0a3956-73e4-4418-9418-5a7638e46007" providerId="ADAL" clId="{925621C0-A3CA-40BE-B012-3F7A942E0475}" dt="2023-11-08T16:37:43.381" v="874"/>
              <pc2:cmMkLst xmlns:pc2="http://schemas.microsoft.com/office/powerpoint/2019/9/main/command">
                <pc:docMk/>
                <pc:sldMk cId="2524263923" sldId="293"/>
                <pc2:cmMk id="{E8496A60-3181-4087-8872-17A0BD66D6F1}"/>
              </pc2:cmMkLst>
            </pc226:cmChg>
            <pc226:cmChg xmlns:pc226="http://schemas.microsoft.com/office/powerpoint/2022/06/main/command" chg="del mod">
              <pc226:chgData name="BAILEY, Georgina" userId="1f0a3956-73e4-4418-9418-5a7638e46007" providerId="ADAL" clId="{925621C0-A3CA-40BE-B012-3F7A942E0475}" dt="2023-11-08T16:37:40.288" v="873"/>
              <pc2:cmMkLst xmlns:pc2="http://schemas.microsoft.com/office/powerpoint/2019/9/main/command">
                <pc:docMk/>
                <pc:sldMk cId="2524263923" sldId="293"/>
                <pc2:cmMk id="{4DFEDC65-8984-47D2-96CB-1B62E473D2B7}"/>
              </pc2:cmMkLst>
            </pc226:cmChg>
          </p:ext>
        </pc:extLst>
      </pc:sldChg>
      <pc:sldChg chg="modSp mod delCm modCm">
        <pc:chgData name="BAILEY, Georgina" userId="1f0a3956-73e4-4418-9418-5a7638e46007" providerId="ADAL" clId="{925621C0-A3CA-40BE-B012-3F7A942E0475}" dt="2023-11-08T16:38:13.829" v="879"/>
        <pc:sldMkLst>
          <pc:docMk/>
          <pc:sldMk cId="429736000" sldId="294"/>
        </pc:sldMkLst>
        <pc:spChg chg="mod">
          <ac:chgData name="BAILEY, Georgina" userId="1f0a3956-73e4-4418-9418-5a7638e46007" providerId="ADAL" clId="{925621C0-A3CA-40BE-B012-3F7A942E0475}" dt="2023-11-08T16:01:34.207" v="422" actId="108"/>
          <ac:spMkLst>
            <pc:docMk/>
            <pc:sldMk cId="429736000" sldId="294"/>
            <ac:spMk id="2" creationId="{78EF5133-6976-4FEE-A07A-4BCC8EC486EF}"/>
          </ac:spMkLst>
        </pc:spChg>
        <pc:extLst>
          <p:ext xmlns:p="http://schemas.openxmlformats.org/presentationml/2006/main" uri="{D6D511B9-2390-475A-947B-AFAB55BFBCF1}">
            <pc226:cmChg xmlns:pc226="http://schemas.microsoft.com/office/powerpoint/2022/06/main/command" chg="del mod">
              <pc226:chgData name="BAILEY, Georgina" userId="1f0a3956-73e4-4418-9418-5a7638e46007" providerId="ADAL" clId="{925621C0-A3CA-40BE-B012-3F7A942E0475}" dt="2023-11-08T16:38:13.829" v="879"/>
              <pc2:cmMkLst xmlns:pc2="http://schemas.microsoft.com/office/powerpoint/2019/9/main/command">
                <pc:docMk/>
                <pc:sldMk cId="429736000" sldId="294"/>
                <pc2:cmMk id="{F198CC05-79DC-44CF-A6BC-9876428E2807}"/>
              </pc2:cmMkLst>
            </pc226:cmChg>
          </p:ext>
        </pc:extLst>
      </pc:sldChg>
      <pc:sldChg chg="modSp mod delCm modCm">
        <pc:chgData name="BAILEY, Georgina" userId="1f0a3956-73e4-4418-9418-5a7638e46007" providerId="ADAL" clId="{925621C0-A3CA-40BE-B012-3F7A942E0475}" dt="2023-11-08T16:38:46.931" v="886"/>
        <pc:sldMkLst>
          <pc:docMk/>
          <pc:sldMk cId="240378026" sldId="295"/>
        </pc:sldMkLst>
        <pc:spChg chg="mod">
          <ac:chgData name="BAILEY, Georgina" userId="1f0a3956-73e4-4418-9418-5a7638e46007" providerId="ADAL" clId="{925621C0-A3CA-40BE-B012-3F7A942E0475}" dt="2023-11-08T16:14:51.625" v="810" actId="20577"/>
          <ac:spMkLst>
            <pc:docMk/>
            <pc:sldMk cId="240378026" sldId="295"/>
            <ac:spMk id="2" creationId="{78EF5133-6976-4FEE-A07A-4BCC8EC486EF}"/>
          </ac:spMkLst>
        </pc:spChg>
        <pc:extLst>
          <p:ext xmlns:p="http://schemas.openxmlformats.org/presentationml/2006/main" uri="{D6D511B9-2390-475A-947B-AFAB55BFBCF1}">
            <pc226:cmChg xmlns:pc226="http://schemas.microsoft.com/office/powerpoint/2022/06/main/command" chg="del mod">
              <pc226:chgData name="BAILEY, Georgina" userId="1f0a3956-73e4-4418-9418-5a7638e46007" providerId="ADAL" clId="{925621C0-A3CA-40BE-B012-3F7A942E0475}" dt="2023-11-08T16:38:46.373" v="885"/>
              <pc2:cmMkLst xmlns:pc2="http://schemas.microsoft.com/office/powerpoint/2019/9/main/command">
                <pc:docMk/>
                <pc:sldMk cId="240378026" sldId="295"/>
                <pc2:cmMk id="{E197421C-8325-4DCF-A099-9E9FBDE4CD6C}"/>
              </pc2:cmMkLst>
            </pc226:cmChg>
            <pc226:cmChg xmlns:pc226="http://schemas.microsoft.com/office/powerpoint/2022/06/main/command" chg="del">
              <pc226:chgData name="BAILEY, Georgina" userId="1f0a3956-73e4-4418-9418-5a7638e46007" providerId="ADAL" clId="{925621C0-A3CA-40BE-B012-3F7A942E0475}" dt="2023-11-08T16:08:23.370" v="695"/>
              <pc2:cmMkLst xmlns:pc2="http://schemas.microsoft.com/office/powerpoint/2019/9/main/command">
                <pc:docMk/>
                <pc:sldMk cId="240378026" sldId="295"/>
                <pc2:cmMk id="{B8A2E01C-64E0-47A1-9150-B995DA7FE019}"/>
              </pc2:cmMkLst>
              <pc226:cmRplyChg chg="add">
                <pc226:chgData name="BAILEY, Georgina" userId="1f0a3956-73e4-4418-9418-5a7638e46007" providerId="ADAL" clId="{925621C0-A3CA-40BE-B012-3F7A942E0475}" dt="2023-11-06T16:40:55.784" v="5"/>
                <pc2:cmRplyMkLst xmlns:pc2="http://schemas.microsoft.com/office/powerpoint/2019/9/main/command">
                  <pc:docMk/>
                  <pc:sldMk cId="240378026" sldId="295"/>
                  <pc2:cmMk id="{B8A2E01C-64E0-47A1-9150-B995DA7FE019}"/>
                  <pc2:cmRplyMk id="{4E0E73C2-6B05-4997-BA27-5367B619C45B}"/>
                </pc2:cmRplyMkLst>
              </pc226:cmRplyChg>
            </pc226:cmChg>
            <pc226:cmChg xmlns:pc226="http://schemas.microsoft.com/office/powerpoint/2022/06/main/command" chg="del mod">
              <pc226:chgData name="BAILEY, Georgina" userId="1f0a3956-73e4-4418-9418-5a7638e46007" providerId="ADAL" clId="{925621C0-A3CA-40BE-B012-3F7A942E0475}" dt="2023-11-08T16:38:45.815" v="884"/>
              <pc2:cmMkLst xmlns:pc2="http://schemas.microsoft.com/office/powerpoint/2019/9/main/command">
                <pc:docMk/>
                <pc:sldMk cId="240378026" sldId="295"/>
                <pc2:cmMk id="{D7B84E30-9B26-43E0-8FC8-2A5D2E6E0055}"/>
              </pc2:cmMkLst>
            </pc226:cmChg>
            <pc226:cmChg xmlns:pc226="http://schemas.microsoft.com/office/powerpoint/2022/06/main/command" chg="">
              <pc226:chgData name="BAILEY, Georgina" userId="1f0a3956-73e4-4418-9418-5a7638e46007" providerId="ADAL" clId="{925621C0-A3CA-40BE-B012-3F7A942E0475}" dt="2023-11-02T12:21:35.749" v="3"/>
              <pc2:cmMkLst xmlns:pc2="http://schemas.microsoft.com/office/powerpoint/2019/9/main/command">
                <pc:docMk/>
                <pc:sldMk cId="240378026" sldId="295"/>
                <pc2:cmMk id="{3A03AD67-5C1B-41CF-A6FD-E910DE59BB3B}"/>
              </pc2:cmMkLst>
              <pc226:cmRplyChg chg="add">
                <pc226:chgData name="BAILEY, Georgina" userId="1f0a3956-73e4-4418-9418-5a7638e46007" providerId="ADAL" clId="{925621C0-A3CA-40BE-B012-3F7A942E0475}" dt="2023-11-02T12:21:35.749" v="3"/>
                <pc2:cmRplyMkLst xmlns:pc2="http://schemas.microsoft.com/office/powerpoint/2019/9/main/command">
                  <pc:docMk/>
                  <pc:sldMk cId="240378026" sldId="295"/>
                  <pc2:cmMk id="{3A03AD67-5C1B-41CF-A6FD-E910DE59BB3B}"/>
                  <pc2:cmRplyMk id="{2918DD05-19E3-4DC6-9EC9-AE392A0EBEA4}"/>
                </pc2:cmRplyMkLst>
              </pc226:cmRplyChg>
            </pc226:cmChg>
            <pc226:cmChg xmlns:pc226="http://schemas.microsoft.com/office/powerpoint/2022/06/main/command" chg="del mod">
              <pc226:chgData name="BAILEY, Georgina" userId="1f0a3956-73e4-4418-9418-5a7638e46007" providerId="ADAL" clId="{925621C0-A3CA-40BE-B012-3F7A942E0475}" dt="2023-11-08T16:38:45.111" v="883"/>
              <pc2:cmMkLst xmlns:pc2="http://schemas.microsoft.com/office/powerpoint/2019/9/main/command">
                <pc:docMk/>
                <pc:sldMk cId="240378026" sldId="295"/>
                <pc2:cmMk id="{0A746392-28CF-42CF-9AA4-65FBC166B809}"/>
              </pc2:cmMkLst>
            </pc226:cmChg>
            <pc226:cmChg xmlns:pc226="http://schemas.microsoft.com/office/powerpoint/2022/06/main/command" chg="del mod">
              <pc226:chgData name="BAILEY, Georgina" userId="1f0a3956-73e4-4418-9418-5a7638e46007" providerId="ADAL" clId="{925621C0-A3CA-40BE-B012-3F7A942E0475}" dt="2023-11-08T16:38:46.931" v="886"/>
              <pc2:cmMkLst xmlns:pc2="http://schemas.microsoft.com/office/powerpoint/2019/9/main/command">
                <pc:docMk/>
                <pc:sldMk cId="240378026" sldId="295"/>
                <pc2:cmMk id="{8F77FEB9-7850-49E7-BBFB-D4AFE8395585}"/>
              </pc2:cmMkLst>
            </pc226:cmChg>
          </p:ext>
        </pc:extLst>
      </pc:sldChg>
      <pc:sldChg chg="modSp mod addCm delCm modCm">
        <pc:chgData name="BAILEY, Georgina" userId="1f0a3956-73e4-4418-9418-5a7638e46007" providerId="ADAL" clId="{925621C0-A3CA-40BE-B012-3F7A942E0475}" dt="2023-11-08T16:38:31.029" v="882"/>
        <pc:sldMkLst>
          <pc:docMk/>
          <pc:sldMk cId="4163630280" sldId="296"/>
        </pc:sldMkLst>
        <pc:spChg chg="mod">
          <ac:chgData name="BAILEY, Georgina" userId="1f0a3956-73e4-4418-9418-5a7638e46007" providerId="ADAL" clId="{925621C0-A3CA-40BE-B012-3F7A942E0475}" dt="2023-11-08T16:38:31.029" v="882"/>
          <ac:spMkLst>
            <pc:docMk/>
            <pc:sldMk cId="4163630280" sldId="296"/>
            <ac:spMk id="2" creationId="{78EF5133-6976-4FEE-A07A-4BCC8EC486EF}"/>
          </ac:spMkLst>
        </pc:spChg>
        <pc:spChg chg="mod">
          <ac:chgData name="BAILEY, Georgina" userId="1f0a3956-73e4-4418-9418-5a7638e46007" providerId="ADAL" clId="{925621C0-A3CA-40BE-B012-3F7A942E0475}" dt="2023-11-08T16:06:13.142" v="652" actId="403"/>
          <ac:spMkLst>
            <pc:docMk/>
            <pc:sldMk cId="4163630280" sldId="296"/>
            <ac:spMk id="3" creationId="{D7212E8B-4DAC-4E04-9A1A-8FCF48BEC86C}"/>
          </ac:spMkLst>
        </pc:spChg>
        <pc:extLst>
          <p:ext xmlns:p="http://schemas.openxmlformats.org/presentationml/2006/main" uri="{D6D511B9-2390-475A-947B-AFAB55BFBCF1}">
            <pc226:cmChg xmlns:pc226="http://schemas.microsoft.com/office/powerpoint/2022/06/main/command" chg="">
              <pc226:chgData name="BAILEY, Georgina" userId="1f0a3956-73e4-4418-9418-5a7638e46007" providerId="ADAL" clId="{925621C0-A3CA-40BE-B012-3F7A942E0475}" dt="2023-11-02T12:24:51.002" v="4"/>
              <pc2:cmMkLst xmlns:pc2="http://schemas.microsoft.com/office/powerpoint/2019/9/main/command">
                <pc:docMk/>
                <pc:sldMk cId="4163630280" sldId="296"/>
                <pc2:cmMk id="{6ADCB177-72FF-4E91-B269-4481F576C675}"/>
              </pc2:cmMkLst>
              <pc226:cmRplyChg chg="add">
                <pc226:chgData name="BAILEY, Georgina" userId="1f0a3956-73e4-4418-9418-5a7638e46007" providerId="ADAL" clId="{925621C0-A3CA-40BE-B012-3F7A942E0475}" dt="2023-11-02T12:24:51.002" v="4"/>
                <pc2:cmRplyMkLst xmlns:pc2="http://schemas.microsoft.com/office/powerpoint/2019/9/main/command">
                  <pc:docMk/>
                  <pc:sldMk cId="4163630280" sldId="296"/>
                  <pc2:cmMk id="{6ADCB177-72FF-4E91-B269-4481F576C675}"/>
                  <pc2:cmRplyMk id="{70B59668-52FB-4185-9F40-91964300D02B}"/>
                </pc2:cmRplyMkLst>
              </pc226:cmRplyChg>
            </pc226:cmChg>
            <pc226:cmChg xmlns:pc226="http://schemas.microsoft.com/office/powerpoint/2022/06/main/command" chg="del mod">
              <pc226:chgData name="BAILEY, Georgina" userId="1f0a3956-73e4-4418-9418-5a7638e46007" providerId="ADAL" clId="{925621C0-A3CA-40BE-B012-3F7A942E0475}" dt="2023-11-08T16:38:17.380" v="880"/>
              <pc2:cmMkLst xmlns:pc2="http://schemas.microsoft.com/office/powerpoint/2019/9/main/command">
                <pc:docMk/>
                <pc:sldMk cId="4163630280" sldId="296"/>
                <pc2:cmMk id="{11A51B78-D600-4A1B-B9C0-15A419F7C79D}"/>
              </pc2:cmMkLst>
            </pc226:cmChg>
            <pc226:cmChg xmlns:pc226="http://schemas.microsoft.com/office/powerpoint/2022/06/main/command" chg="add">
              <pc226:chgData name="BAILEY, Georgina" userId="1f0a3956-73e4-4418-9418-5a7638e46007" providerId="ADAL" clId="{925621C0-A3CA-40BE-B012-3F7A942E0475}" dt="2023-11-02T12:17:29.085" v="2"/>
              <pc2:cmMkLst xmlns:pc2="http://schemas.microsoft.com/office/powerpoint/2019/9/main/command">
                <pc:docMk/>
                <pc:sldMk cId="4163630280" sldId="296"/>
                <pc2:cmMk id="{5DA07687-6D4D-487C-8101-AB906330C4E5}"/>
              </pc2:cmMkLst>
            </pc226:cmChg>
            <pc226:cmChg xmlns:pc226="http://schemas.microsoft.com/office/powerpoint/2022/06/main/command" chg="del mod">
              <pc226:chgData name="BAILEY, Georgina" userId="1f0a3956-73e4-4418-9418-5a7638e46007" providerId="ADAL" clId="{925621C0-A3CA-40BE-B012-3F7A942E0475}" dt="2023-11-08T16:38:18.956" v="881"/>
              <pc2:cmMkLst xmlns:pc2="http://schemas.microsoft.com/office/powerpoint/2019/9/main/command">
                <pc:docMk/>
                <pc:sldMk cId="4163630280" sldId="296"/>
                <pc2:cmMk id="{DE322BAA-E135-42C9-AB93-F489DAB5D845}"/>
              </pc2:cmMkLst>
            </pc226:cmChg>
          </p:ext>
        </pc:extLst>
      </pc:sldChg>
      <pc:sldChg chg="modSp mod">
        <pc:chgData name="BAILEY, Georgina" userId="1f0a3956-73e4-4418-9418-5a7638e46007" providerId="ADAL" clId="{925621C0-A3CA-40BE-B012-3F7A942E0475}" dt="2023-11-08T16:08:10.967" v="693" actId="20577"/>
        <pc:sldMkLst>
          <pc:docMk/>
          <pc:sldMk cId="4179772763" sldId="297"/>
        </pc:sldMkLst>
        <pc:spChg chg="mod">
          <ac:chgData name="BAILEY, Georgina" userId="1f0a3956-73e4-4418-9418-5a7638e46007" providerId="ADAL" clId="{925621C0-A3CA-40BE-B012-3F7A942E0475}" dt="2023-11-08T16:08:10.967" v="693" actId="20577"/>
          <ac:spMkLst>
            <pc:docMk/>
            <pc:sldMk cId="4179772763" sldId="297"/>
            <ac:spMk id="2" creationId="{78EF5133-6976-4FEE-A07A-4BCC8EC486EF}"/>
          </ac:spMkLst>
        </pc:spChg>
      </pc:sldChg>
    </pc:docChg>
  </pc:docChgLst>
  <pc:docChgLst>
    <pc:chgData name="ZUCKER, Jamie" userId="S::jamie.zucker@education.gov.uk::525d20f5-bd60-4e63-a4fe-43553bfcad1a" providerId="AD" clId="Web-{1202852E-BA1D-8CAE-C64D-2E7B242138CF}"/>
    <pc:docChg chg="mod">
      <pc:chgData name="ZUCKER, Jamie" userId="S::jamie.zucker@education.gov.uk::525d20f5-bd60-4e63-a4fe-43553bfcad1a" providerId="AD" clId="Web-{1202852E-BA1D-8CAE-C64D-2E7B242138CF}" dt="2023-11-02T12:26:48.212" v="1"/>
      <pc:docMkLst>
        <pc:docMk/>
      </pc:docMkLst>
      <pc:sldChg chg="modCm">
        <pc:chgData name="ZUCKER, Jamie" userId="S::jamie.zucker@education.gov.uk::525d20f5-bd60-4e63-a4fe-43553bfcad1a" providerId="AD" clId="Web-{1202852E-BA1D-8CAE-C64D-2E7B242138CF}" dt="2023-11-02T12:26:48.212" v="1"/>
        <pc:sldMkLst>
          <pc:docMk/>
          <pc:sldMk cId="3761677956" sldId="292"/>
        </pc:sldMkLst>
        <pc:extLst>
          <p:ext xmlns:p="http://schemas.openxmlformats.org/presentationml/2006/main" uri="{D6D511B9-2390-475A-947B-AFAB55BFBCF1}">
            <pc226:cmChg xmlns:pc226="http://schemas.microsoft.com/office/powerpoint/2022/06/main/command" chg="">
              <pc226:chgData name="ZUCKER, Jamie" userId="S::jamie.zucker@education.gov.uk::525d20f5-bd60-4e63-a4fe-43553bfcad1a" providerId="AD" clId="Web-{1202852E-BA1D-8CAE-C64D-2E7B242138CF}" dt="2023-11-02T12:26:48.212" v="1"/>
              <pc2:cmMkLst xmlns:pc2="http://schemas.microsoft.com/office/powerpoint/2019/9/main/command">
                <pc:docMk/>
                <pc:sldMk cId="3761677956" sldId="292"/>
                <pc2:cmMk id="{8D77BA77-1E7D-4819-8BBC-7BBB26588D04}"/>
              </pc2:cmMkLst>
              <pc226:cmRplyChg chg="add">
                <pc226:chgData name="ZUCKER, Jamie" userId="S::jamie.zucker@education.gov.uk::525d20f5-bd60-4e63-a4fe-43553bfcad1a" providerId="AD" clId="Web-{1202852E-BA1D-8CAE-C64D-2E7B242138CF}" dt="2023-11-02T12:26:48.212" v="1"/>
                <pc2:cmRplyMkLst xmlns:pc2="http://schemas.microsoft.com/office/powerpoint/2019/9/main/command">
                  <pc:docMk/>
                  <pc:sldMk cId="3761677956" sldId="292"/>
                  <pc2:cmMk id="{8D77BA77-1E7D-4819-8BBC-7BBB26588D04}"/>
                  <pc2:cmRplyMk id="{C4CCAF5A-14FE-4064-A477-DD8C75E24824}"/>
                </pc2:cmRplyMkLst>
              </pc226:cmRplyChg>
            </pc226:cmChg>
          </p:ext>
        </pc:extLst>
      </pc:sldChg>
    </pc:docChg>
  </pc:docChgLst>
  <pc:docChgLst>
    <pc:chgData name="BAILEY, Georgina" userId="S::georgina.bailey@education.gov.uk::1f0a3956-73e4-4418-9418-5a7638e46007" providerId="AD" clId="Web-{180278B1-8C8E-6FE2-B44C-3C3459CF2D4B}"/>
    <pc:docChg chg="mod modSld">
      <pc:chgData name="BAILEY, Georgina" userId="S::georgina.bailey@education.gov.uk::1f0a3956-73e4-4418-9418-5a7638e46007" providerId="AD" clId="Web-{180278B1-8C8E-6FE2-B44C-3C3459CF2D4B}" dt="2023-11-02T11:57:46.733" v="4" actId="20577"/>
      <pc:docMkLst>
        <pc:docMk/>
      </pc:docMkLst>
      <pc:sldChg chg="modCm">
        <pc:chgData name="BAILEY, Georgina" userId="S::georgina.bailey@education.gov.uk::1f0a3956-73e4-4418-9418-5a7638e46007" providerId="AD" clId="Web-{180278B1-8C8E-6FE2-B44C-3C3459CF2D4B}" dt="2023-11-02T11:55:31.308" v="2"/>
        <pc:sldMkLst>
          <pc:docMk/>
          <pc:sldMk cId="3761677956" sldId="292"/>
        </pc:sldMkLst>
        <pc:extLst>
          <p:ext xmlns:p="http://schemas.openxmlformats.org/presentationml/2006/main" uri="{D6D511B9-2390-475A-947B-AFAB55BFBCF1}">
            <pc226:cmChg xmlns:pc226="http://schemas.microsoft.com/office/powerpoint/2022/06/main/command" chg="">
              <pc226:chgData name="BAILEY, Georgina" userId="S::georgina.bailey@education.gov.uk::1f0a3956-73e4-4418-9418-5a7638e46007" providerId="AD" clId="Web-{180278B1-8C8E-6FE2-B44C-3C3459CF2D4B}" dt="2023-11-02T11:55:31.308" v="2"/>
              <pc2:cmMkLst xmlns:pc2="http://schemas.microsoft.com/office/powerpoint/2019/9/main/command">
                <pc:docMk/>
                <pc:sldMk cId="3761677956" sldId="292"/>
                <pc2:cmMk id="{8D77BA77-1E7D-4819-8BBC-7BBB26588D04}"/>
              </pc2:cmMkLst>
              <pc226:cmRplyChg chg="del">
                <pc226:chgData name="BAILEY, Georgina" userId="S::georgina.bailey@education.gov.uk::1f0a3956-73e4-4418-9418-5a7638e46007" providerId="AD" clId="Web-{180278B1-8C8E-6FE2-B44C-3C3459CF2D4B}" dt="2023-11-02T11:55:25.526" v="0"/>
                <pc2:cmRplyMkLst xmlns:pc2="http://schemas.microsoft.com/office/powerpoint/2019/9/main/command">
                  <pc:docMk/>
                  <pc:sldMk cId="3761677956" sldId="292"/>
                  <pc2:cmMk id="{8D77BA77-1E7D-4819-8BBC-7BBB26588D04}"/>
                  <pc2:cmRplyMk id="{8E6A7B88-39DD-4401-AB18-D7D0E2C75945}"/>
                </pc2:cmRplyMkLst>
              </pc226:cmRplyChg>
              <pc226:cmRplyChg chg="add">
                <pc226:chgData name="BAILEY, Georgina" userId="S::georgina.bailey@education.gov.uk::1f0a3956-73e4-4418-9418-5a7638e46007" providerId="AD" clId="Web-{180278B1-8C8E-6FE2-B44C-3C3459CF2D4B}" dt="2023-11-02T11:55:31.308" v="2"/>
                <pc2:cmRplyMkLst xmlns:pc2="http://schemas.microsoft.com/office/powerpoint/2019/9/main/command">
                  <pc:docMk/>
                  <pc:sldMk cId="3761677956" sldId="292"/>
                  <pc2:cmMk id="{8D77BA77-1E7D-4819-8BBC-7BBB26588D04}"/>
                  <pc2:cmRplyMk id="{09EE47AB-8D85-4F80-8C4B-1F1B5857D4CC}"/>
                </pc2:cmRplyMkLst>
              </pc226:cmRplyChg>
            </pc226:cmChg>
          </p:ext>
        </pc:extLst>
      </pc:sldChg>
      <pc:sldChg chg="modSp">
        <pc:chgData name="BAILEY, Georgina" userId="S::georgina.bailey@education.gov.uk::1f0a3956-73e4-4418-9418-5a7638e46007" providerId="AD" clId="Web-{180278B1-8C8E-6FE2-B44C-3C3459CF2D4B}" dt="2023-11-02T11:57:46.733" v="4" actId="20577"/>
        <pc:sldMkLst>
          <pc:docMk/>
          <pc:sldMk cId="4163630280" sldId="296"/>
        </pc:sldMkLst>
        <pc:spChg chg="mod">
          <ac:chgData name="BAILEY, Georgina" userId="S::georgina.bailey@education.gov.uk::1f0a3956-73e4-4418-9418-5a7638e46007" providerId="AD" clId="Web-{180278B1-8C8E-6FE2-B44C-3C3459CF2D4B}" dt="2023-11-02T11:57:46.733" v="4" actId="20577"/>
          <ac:spMkLst>
            <pc:docMk/>
            <pc:sldMk cId="4163630280" sldId="296"/>
            <ac:spMk id="2" creationId="{78EF5133-6976-4FEE-A07A-4BCC8EC486EF}"/>
          </ac:spMkLst>
        </pc:spChg>
      </pc:sldChg>
    </pc:docChg>
  </pc:docChgLst>
  <pc:docChgLst>
    <pc:chgData name="WHITTYJOHNSON, Kate" userId="a06146e5-ec4d-4070-b407-4970d7543c0e" providerId="ADAL" clId="{75C650A0-65E8-48C2-A67F-4B0A2EDB1DFD}"/>
    <pc:docChg chg="modSld">
      <pc:chgData name="WHITTYJOHNSON, Kate" userId="a06146e5-ec4d-4070-b407-4970d7543c0e" providerId="ADAL" clId="{75C650A0-65E8-48C2-A67F-4B0A2EDB1DFD}" dt="2023-11-08T10:28:52.350" v="66"/>
      <pc:docMkLst>
        <pc:docMk/>
      </pc:docMkLst>
      <pc:sldChg chg="modSp mod addCm">
        <pc:chgData name="WHITTYJOHNSON, Kate" userId="a06146e5-ec4d-4070-b407-4970d7543c0e" providerId="ADAL" clId="{75C650A0-65E8-48C2-A67F-4B0A2EDB1DFD}" dt="2023-11-08T10:18:25.816" v="23" actId="20577"/>
        <pc:sldMkLst>
          <pc:docMk/>
          <pc:sldMk cId="3761677956" sldId="292"/>
        </pc:sldMkLst>
        <pc:spChg chg="mod">
          <ac:chgData name="WHITTYJOHNSON, Kate" userId="a06146e5-ec4d-4070-b407-4970d7543c0e" providerId="ADAL" clId="{75C650A0-65E8-48C2-A67F-4B0A2EDB1DFD}" dt="2023-11-08T10:18:25.816" v="23" actId="20577"/>
          <ac:spMkLst>
            <pc:docMk/>
            <pc:sldMk cId="3761677956" sldId="292"/>
            <ac:spMk id="5" creationId="{FECF67B4-4D4D-CABF-56AC-4A27A4E22BA6}"/>
          </ac:spMkLst>
        </pc:spChg>
        <pc:extLst>
          <p:ext xmlns:p="http://schemas.openxmlformats.org/presentationml/2006/main" uri="{D6D511B9-2390-475A-947B-AFAB55BFBCF1}">
            <pc226:cmChg xmlns:pc226="http://schemas.microsoft.com/office/powerpoint/2022/06/main/command" chg="add">
              <pc226:chgData name="WHITTYJOHNSON, Kate" userId="a06146e5-ec4d-4070-b407-4970d7543c0e" providerId="ADAL" clId="{75C650A0-65E8-48C2-A67F-4B0A2EDB1DFD}" dt="2023-11-08T10:17:56.621" v="0"/>
              <pc2:cmMkLst xmlns:pc2="http://schemas.microsoft.com/office/powerpoint/2019/9/main/command">
                <pc:docMk/>
                <pc:sldMk cId="3761677956" sldId="292"/>
                <pc2:cmMk id="{EE1898FD-22CD-4305-9185-8C534D398911}"/>
              </pc2:cmMkLst>
            </pc226:cmChg>
          </p:ext>
        </pc:extLst>
      </pc:sldChg>
      <pc:sldChg chg="modSp mod addCm">
        <pc:chgData name="WHITTYJOHNSON, Kate" userId="a06146e5-ec4d-4070-b407-4970d7543c0e" providerId="ADAL" clId="{75C650A0-65E8-48C2-A67F-4B0A2EDB1DFD}" dt="2023-11-08T10:21:11.421" v="25" actId="20577"/>
        <pc:sldMkLst>
          <pc:docMk/>
          <pc:sldMk cId="2524263923" sldId="293"/>
        </pc:sldMkLst>
        <pc:spChg chg="mod">
          <ac:chgData name="WHITTYJOHNSON, Kate" userId="a06146e5-ec4d-4070-b407-4970d7543c0e" providerId="ADAL" clId="{75C650A0-65E8-48C2-A67F-4B0A2EDB1DFD}" dt="2023-11-08T10:21:11.421" v="25" actId="20577"/>
          <ac:spMkLst>
            <pc:docMk/>
            <pc:sldMk cId="2524263923" sldId="293"/>
            <ac:spMk id="2" creationId="{78EF5133-6976-4FEE-A07A-4BCC8EC486EF}"/>
          </ac:spMkLst>
        </pc:spChg>
        <pc:extLst>
          <p:ext xmlns:p="http://schemas.openxmlformats.org/presentationml/2006/main" uri="{D6D511B9-2390-475A-947B-AFAB55BFBCF1}">
            <pc226:cmChg xmlns:pc226="http://schemas.microsoft.com/office/powerpoint/2022/06/main/command" chg="add">
              <pc226:chgData name="WHITTYJOHNSON, Kate" userId="a06146e5-ec4d-4070-b407-4970d7543c0e" providerId="ADAL" clId="{75C650A0-65E8-48C2-A67F-4B0A2EDB1DFD}" dt="2023-11-08T10:21:04.119" v="24"/>
              <pc2:cmMkLst xmlns:pc2="http://schemas.microsoft.com/office/powerpoint/2019/9/main/command">
                <pc:docMk/>
                <pc:sldMk cId="2524263923" sldId="293"/>
                <pc2:cmMk id="{E8496A60-3181-4087-8872-17A0BD66D6F1}"/>
              </pc2:cmMkLst>
            </pc226:cmChg>
          </p:ext>
        </pc:extLst>
      </pc:sldChg>
      <pc:sldChg chg="modSp mod addCm">
        <pc:chgData name="WHITTYJOHNSON, Kate" userId="a06146e5-ec4d-4070-b407-4970d7543c0e" providerId="ADAL" clId="{75C650A0-65E8-48C2-A67F-4B0A2EDB1DFD}" dt="2023-11-08T10:22:14.791" v="29" actId="20577"/>
        <pc:sldMkLst>
          <pc:docMk/>
          <pc:sldMk cId="429736000" sldId="294"/>
        </pc:sldMkLst>
        <pc:spChg chg="mod">
          <ac:chgData name="WHITTYJOHNSON, Kate" userId="a06146e5-ec4d-4070-b407-4970d7543c0e" providerId="ADAL" clId="{75C650A0-65E8-48C2-A67F-4B0A2EDB1DFD}" dt="2023-11-08T10:22:14.791" v="29" actId="20577"/>
          <ac:spMkLst>
            <pc:docMk/>
            <pc:sldMk cId="429736000" sldId="294"/>
            <ac:spMk id="2" creationId="{78EF5133-6976-4FEE-A07A-4BCC8EC486EF}"/>
          </ac:spMkLst>
        </pc:spChg>
        <pc:extLst>
          <p:ext xmlns:p="http://schemas.openxmlformats.org/presentationml/2006/main" uri="{D6D511B9-2390-475A-947B-AFAB55BFBCF1}">
            <pc226:cmChg xmlns:pc226="http://schemas.microsoft.com/office/powerpoint/2022/06/main/command" chg="add">
              <pc226:chgData name="WHITTYJOHNSON, Kate" userId="a06146e5-ec4d-4070-b407-4970d7543c0e" providerId="ADAL" clId="{75C650A0-65E8-48C2-A67F-4B0A2EDB1DFD}" dt="2023-11-08T10:21:49.928" v="26"/>
              <pc2:cmMkLst xmlns:pc2="http://schemas.microsoft.com/office/powerpoint/2019/9/main/command">
                <pc:docMk/>
                <pc:sldMk cId="429736000" sldId="294"/>
                <pc2:cmMk id="{F198CC05-79DC-44CF-A6BC-9876428E2807}"/>
              </pc2:cmMkLst>
            </pc226:cmChg>
          </p:ext>
        </pc:extLst>
      </pc:sldChg>
      <pc:sldChg chg="modSp mod addCm modCm">
        <pc:chgData name="WHITTYJOHNSON, Kate" userId="a06146e5-ec4d-4070-b407-4970d7543c0e" providerId="ADAL" clId="{75C650A0-65E8-48C2-A67F-4B0A2EDB1DFD}" dt="2023-11-08T10:28:52.350" v="66"/>
        <pc:sldMkLst>
          <pc:docMk/>
          <pc:sldMk cId="4163630280" sldId="296"/>
        </pc:sldMkLst>
        <pc:spChg chg="mod">
          <ac:chgData name="WHITTYJOHNSON, Kate" userId="a06146e5-ec4d-4070-b407-4970d7543c0e" providerId="ADAL" clId="{75C650A0-65E8-48C2-A67F-4B0A2EDB1DFD}" dt="2023-11-08T10:27:49.287" v="65" actId="14100"/>
          <ac:spMkLst>
            <pc:docMk/>
            <pc:sldMk cId="4163630280" sldId="296"/>
            <ac:spMk id="2" creationId="{78EF5133-6976-4FEE-A07A-4BCC8EC486EF}"/>
          </ac:spMkLst>
        </pc:spChg>
        <pc:extLst>
          <p:ext xmlns:p="http://schemas.openxmlformats.org/presentationml/2006/main" uri="{D6D511B9-2390-475A-947B-AFAB55BFBCF1}">
            <pc226:cmChg xmlns:pc226="http://schemas.microsoft.com/office/powerpoint/2022/06/main/command" chg="add">
              <pc226:chgData name="WHITTYJOHNSON, Kate" userId="a06146e5-ec4d-4070-b407-4970d7543c0e" providerId="ADAL" clId="{75C650A0-65E8-48C2-A67F-4B0A2EDB1DFD}" dt="2023-11-08T10:28:52.350" v="66"/>
              <pc2:cmMkLst xmlns:pc2="http://schemas.microsoft.com/office/powerpoint/2019/9/main/command">
                <pc:docMk/>
                <pc:sldMk cId="4163630280" sldId="296"/>
                <pc2:cmMk id="{DE322BAA-E135-42C9-AB93-F489DAB5D845}"/>
              </pc2:cmMkLst>
              <pc226:cmRplyChg chg="add">
                <pc226:chgData name="WHITTYJOHNSON, Kate" userId="a06146e5-ec4d-4070-b407-4970d7543c0e" providerId="ADAL" clId="{75C650A0-65E8-48C2-A67F-4B0A2EDB1DFD}" dt="2023-11-08T10:28:52.350" v="66"/>
                <pc2:cmRplyMkLst xmlns:pc2="http://schemas.microsoft.com/office/powerpoint/2019/9/main/command">
                  <pc:docMk/>
                  <pc:sldMk cId="4163630280" sldId="296"/>
                  <pc2:cmMk id="{DE322BAA-E135-42C9-AB93-F489DAB5D845}"/>
                  <pc2:cmRplyMk id="{8E86BCBC-FECA-4013-B70C-05342C717766}"/>
                </pc2:cmRplyMkLst>
              </pc226:cmRplyChg>
            </pc226:cmChg>
          </p:ext>
        </pc:extLst>
      </pc:sldChg>
    </pc:docChg>
  </pc:docChgLst>
  <pc:docChgLst>
    <pc:chgData name="ZUCKER, Jamie" userId="525d20f5-bd60-4e63-a4fe-43553bfcad1a" providerId="ADAL" clId="{B2647632-9A75-4B87-A41A-F3E99E030F0F}"/>
    <pc:docChg chg="modSld">
      <pc:chgData name="ZUCKER, Jamie" userId="525d20f5-bd60-4e63-a4fe-43553bfcad1a" providerId="ADAL" clId="{B2647632-9A75-4B87-A41A-F3E99E030F0F}" dt="2023-11-08T22:03:33.168" v="96" actId="207"/>
      <pc:docMkLst>
        <pc:docMk/>
      </pc:docMkLst>
      <pc:sldChg chg="addCm">
        <pc:chgData name="ZUCKER, Jamie" userId="525d20f5-bd60-4e63-a4fe-43553bfcad1a" providerId="ADAL" clId="{B2647632-9A75-4B87-A41A-F3E99E030F0F}" dt="2023-11-08T12:17:37.420" v="94"/>
        <pc:sldMkLst>
          <pc:docMk/>
          <pc:sldMk cId="2845765212" sldId="279"/>
        </pc:sldMkLst>
        <pc:extLst>
          <p:ext xmlns:p="http://schemas.openxmlformats.org/presentationml/2006/main" uri="{D6D511B9-2390-475A-947B-AFAB55BFBCF1}">
            <pc226:cmChg xmlns:pc226="http://schemas.microsoft.com/office/powerpoint/2022/06/main/command" chg="add">
              <pc226:chgData name="ZUCKER, Jamie" userId="525d20f5-bd60-4e63-a4fe-43553bfcad1a" providerId="ADAL" clId="{B2647632-9A75-4B87-A41A-F3E99E030F0F}" dt="2023-11-08T12:17:37.420" v="94"/>
              <pc2:cmMkLst xmlns:pc2="http://schemas.microsoft.com/office/powerpoint/2019/9/main/command">
                <pc:docMk/>
                <pc:sldMk cId="2845765212" sldId="279"/>
                <pc2:cmMk id="{A563A319-EA40-43CA-B1BE-25304DEDF26B}"/>
              </pc2:cmMkLst>
            </pc226:cmChg>
          </p:ext>
        </pc:extLst>
      </pc:sldChg>
      <pc:sldChg chg="modSp mod addCm modCm">
        <pc:chgData name="ZUCKER, Jamie" userId="525d20f5-bd60-4e63-a4fe-43553bfcad1a" providerId="ADAL" clId="{B2647632-9A75-4B87-A41A-F3E99E030F0F}" dt="2023-11-08T10:04:08.566" v="24" actId="20577"/>
        <pc:sldMkLst>
          <pc:docMk/>
          <pc:sldMk cId="3761677956" sldId="292"/>
        </pc:sldMkLst>
        <pc:spChg chg="mod">
          <ac:chgData name="ZUCKER, Jamie" userId="525d20f5-bd60-4e63-a4fe-43553bfcad1a" providerId="ADAL" clId="{B2647632-9A75-4B87-A41A-F3E99E030F0F}" dt="2023-11-08T10:03:38.378" v="2" actId="20577"/>
          <ac:spMkLst>
            <pc:docMk/>
            <pc:sldMk cId="3761677956" sldId="292"/>
            <ac:spMk id="2" creationId="{78EF5133-6976-4FEE-A07A-4BCC8EC486EF}"/>
          </ac:spMkLst>
        </pc:spChg>
        <pc:spChg chg="mod">
          <ac:chgData name="ZUCKER, Jamie" userId="525d20f5-bd60-4e63-a4fe-43553bfcad1a" providerId="ADAL" clId="{B2647632-9A75-4B87-A41A-F3E99E030F0F}" dt="2023-11-08T10:04:08.566" v="24" actId="20577"/>
          <ac:spMkLst>
            <pc:docMk/>
            <pc:sldMk cId="3761677956" sldId="292"/>
            <ac:spMk id="5" creationId="{FECF67B4-4D4D-CABF-56AC-4A27A4E22BA6}"/>
          </ac:spMkLst>
        </pc:spChg>
        <pc:extLst>
          <p:ext xmlns:p="http://schemas.openxmlformats.org/presentationml/2006/main" uri="{D6D511B9-2390-475A-947B-AFAB55BFBCF1}">
            <pc226:cmChg xmlns:pc226="http://schemas.microsoft.com/office/powerpoint/2022/06/main/command" chg="add mod">
              <pc226:chgData name="ZUCKER, Jamie" userId="525d20f5-bd60-4e63-a4fe-43553bfcad1a" providerId="ADAL" clId="{B2647632-9A75-4B87-A41A-F3E99E030F0F}" dt="2023-11-08T10:03:38.378" v="2" actId="20577"/>
              <pc2:cmMkLst xmlns:pc2="http://schemas.microsoft.com/office/powerpoint/2019/9/main/command">
                <pc:docMk/>
                <pc:sldMk cId="3761677956" sldId="292"/>
                <pc2:cmMk id="{959951EF-2752-4622-B7AF-B37CB343B3C6}"/>
              </pc2:cmMkLst>
            </pc226:cmChg>
          </p:ext>
        </pc:extLst>
      </pc:sldChg>
      <pc:sldChg chg="modSp mod addCm modCm">
        <pc:chgData name="ZUCKER, Jamie" userId="525d20f5-bd60-4e63-a4fe-43553bfcad1a" providerId="ADAL" clId="{B2647632-9A75-4B87-A41A-F3E99E030F0F}" dt="2023-11-08T11:34:13.465" v="33"/>
        <pc:sldMkLst>
          <pc:docMk/>
          <pc:sldMk cId="2524263923" sldId="293"/>
        </pc:sldMkLst>
        <pc:spChg chg="mod">
          <ac:chgData name="ZUCKER, Jamie" userId="525d20f5-bd60-4e63-a4fe-43553bfcad1a" providerId="ADAL" clId="{B2647632-9A75-4B87-A41A-F3E99E030F0F}" dt="2023-11-08T11:28:45.308" v="31" actId="20577"/>
          <ac:spMkLst>
            <pc:docMk/>
            <pc:sldMk cId="2524263923" sldId="293"/>
            <ac:spMk id="2" creationId="{78EF5133-6976-4FEE-A07A-4BCC8EC486EF}"/>
          </ac:spMkLst>
        </pc:spChg>
        <pc:extLst>
          <p:ext xmlns:p="http://schemas.openxmlformats.org/presentationml/2006/main" uri="{D6D511B9-2390-475A-947B-AFAB55BFBCF1}">
            <pc226:cmChg xmlns:pc226="http://schemas.microsoft.com/office/powerpoint/2022/06/main/command" chg="add">
              <pc226:chgData name="ZUCKER, Jamie" userId="525d20f5-bd60-4e63-a4fe-43553bfcad1a" providerId="ADAL" clId="{B2647632-9A75-4B87-A41A-F3E99E030F0F}" dt="2023-11-08T11:34:13.465" v="33"/>
              <pc2:cmMkLst xmlns:pc2="http://schemas.microsoft.com/office/powerpoint/2019/9/main/command">
                <pc:docMk/>
                <pc:sldMk cId="2524263923" sldId="293"/>
                <pc2:cmMk id="{4DFEDC65-8984-47D2-96CB-1B62E473D2B7}"/>
              </pc2:cmMkLst>
              <pc226:cmRplyChg chg="add">
                <pc226:chgData name="ZUCKER, Jamie" userId="525d20f5-bd60-4e63-a4fe-43553bfcad1a" providerId="ADAL" clId="{B2647632-9A75-4B87-A41A-F3E99E030F0F}" dt="2023-11-08T11:34:13.465" v="33"/>
                <pc2:cmRplyMkLst xmlns:pc2="http://schemas.microsoft.com/office/powerpoint/2019/9/main/command">
                  <pc:docMk/>
                  <pc:sldMk cId="2524263923" sldId="293"/>
                  <pc2:cmMk id="{4DFEDC65-8984-47D2-96CB-1B62E473D2B7}"/>
                  <pc2:cmRplyMk id="{3445D3EA-2FAA-4AA3-A5B2-8809513E20A1}"/>
                </pc2:cmRplyMkLst>
              </pc226:cmRplyChg>
            </pc226:cmChg>
          </p:ext>
        </pc:extLst>
      </pc:sldChg>
      <pc:sldChg chg="modSp mod addCm modCm">
        <pc:chgData name="ZUCKER, Jamie" userId="525d20f5-bd60-4e63-a4fe-43553bfcad1a" providerId="ADAL" clId="{B2647632-9A75-4B87-A41A-F3E99E030F0F}" dt="2023-11-08T22:03:33.168" v="96" actId="207"/>
        <pc:sldMkLst>
          <pc:docMk/>
          <pc:sldMk cId="240378026" sldId="295"/>
        </pc:sldMkLst>
        <pc:spChg chg="mod">
          <ac:chgData name="ZUCKER, Jamie" userId="525d20f5-bd60-4e63-a4fe-43553bfcad1a" providerId="ADAL" clId="{B2647632-9A75-4B87-A41A-F3E99E030F0F}" dt="2023-11-08T22:03:33.168" v="96" actId="207"/>
          <ac:spMkLst>
            <pc:docMk/>
            <pc:sldMk cId="240378026" sldId="295"/>
            <ac:spMk id="2" creationId="{78EF5133-6976-4FEE-A07A-4BCC8EC486EF}"/>
          </ac:spMkLst>
        </pc:spChg>
        <pc:extLst>
          <p:ext xmlns:p="http://schemas.openxmlformats.org/presentationml/2006/main" uri="{D6D511B9-2390-475A-947B-AFAB55BFBCF1}">
            <pc226:cmChg xmlns:pc226="http://schemas.microsoft.com/office/powerpoint/2022/06/main/command" chg="add">
              <pc226:chgData name="ZUCKER, Jamie" userId="525d20f5-bd60-4e63-a4fe-43553bfcad1a" providerId="ADAL" clId="{B2647632-9A75-4B87-A41A-F3E99E030F0F}" dt="2023-11-08T11:36:43.180" v="44"/>
              <pc2:cmMkLst xmlns:pc2="http://schemas.microsoft.com/office/powerpoint/2019/9/main/command">
                <pc:docMk/>
                <pc:sldMk cId="240378026" sldId="295"/>
                <pc2:cmMk id="{E197421C-8325-4DCF-A099-9E9FBDE4CD6C}"/>
              </pc2:cmMkLst>
            </pc226:cmChg>
            <pc226:cmChg xmlns:pc226="http://schemas.microsoft.com/office/powerpoint/2022/06/main/command" chg="add mod">
              <pc226:chgData name="ZUCKER, Jamie" userId="525d20f5-bd60-4e63-a4fe-43553bfcad1a" providerId="ADAL" clId="{B2647632-9A75-4B87-A41A-F3E99E030F0F}" dt="2023-11-08T11:37:29.433" v="92" actId="6549"/>
              <pc2:cmMkLst xmlns:pc2="http://schemas.microsoft.com/office/powerpoint/2019/9/main/command">
                <pc:docMk/>
                <pc:sldMk cId="240378026" sldId="295"/>
                <pc2:cmMk id="{D7B84E30-9B26-43E0-8FC8-2A5D2E6E0055}"/>
              </pc2:cmMkLst>
            </pc226:cmChg>
            <pc226:cmChg xmlns:pc226="http://schemas.microsoft.com/office/powerpoint/2022/06/main/command" chg="add">
              <pc226:chgData name="ZUCKER, Jamie" userId="525d20f5-bd60-4e63-a4fe-43553bfcad1a" providerId="ADAL" clId="{B2647632-9A75-4B87-A41A-F3E99E030F0F}" dt="2023-11-08T11:38:09.144" v="93"/>
              <pc2:cmMkLst xmlns:pc2="http://schemas.microsoft.com/office/powerpoint/2019/9/main/command">
                <pc:docMk/>
                <pc:sldMk cId="240378026" sldId="295"/>
                <pc2:cmMk id="{8F77FEB9-7850-49E7-BBFB-D4AFE8395585}"/>
              </pc2:cmMkLst>
            </pc226:cmChg>
          </p:ext>
        </pc:extLst>
      </pc:sldChg>
    </pc:docChg>
  </pc:docChgLst>
  <pc:docChgLst>
    <pc:chgData name="THOULD, Rebecca" userId="823b8d85-2e74-409a-8721-9b1ba75bafb0" providerId="ADAL" clId="{6FA2436E-B2A1-4D74-B538-70240D6E94F1}"/>
    <pc:docChg chg="">
      <pc:chgData name="THOULD, Rebecca" userId="823b8d85-2e74-409a-8721-9b1ba75bafb0" providerId="ADAL" clId="{6FA2436E-B2A1-4D74-B538-70240D6E94F1}" dt="2023-11-08T14:20:17.500" v="0"/>
      <pc:docMkLst>
        <pc:docMk/>
      </pc:docMkLst>
      <pc:sldChg chg="addCm">
        <pc:chgData name="THOULD, Rebecca" userId="823b8d85-2e74-409a-8721-9b1ba75bafb0" providerId="ADAL" clId="{6FA2436E-B2A1-4D74-B538-70240D6E94F1}" dt="2023-11-08T14:20:17.500" v="0"/>
        <pc:sldMkLst>
          <pc:docMk/>
          <pc:sldMk cId="4163630280" sldId="296"/>
        </pc:sldMkLst>
        <pc:extLst>
          <p:ext xmlns:p="http://schemas.openxmlformats.org/presentationml/2006/main" uri="{D6D511B9-2390-475A-947B-AFAB55BFBCF1}">
            <pc226:cmChg xmlns:pc226="http://schemas.microsoft.com/office/powerpoint/2022/06/main/command" chg="add">
              <pc226:chgData name="THOULD, Rebecca" userId="823b8d85-2e74-409a-8721-9b1ba75bafb0" providerId="ADAL" clId="{6FA2436E-B2A1-4D74-B538-70240D6E94F1}" dt="2023-11-08T14:20:17.500" v="0"/>
              <pc2:cmMkLst xmlns:pc2="http://schemas.microsoft.com/office/powerpoint/2019/9/main/command">
                <pc:docMk/>
                <pc:sldMk cId="4163630280" sldId="296"/>
                <pc2:cmMk id="{11A51B78-D600-4A1B-B9C0-15A419F7C79D}"/>
              </pc2:cmMkLst>
            </pc226:cmChg>
          </p:ext>
        </pc:extLst>
      </pc:sldChg>
    </pc:docChg>
  </pc:docChgLst>
  <pc:docChgLst>
    <pc:chgData name="ZUCKER, Jamie" userId="S::jamie.zucker@education.gov.uk::525d20f5-bd60-4e63-a4fe-43553bfcad1a" providerId="AD" clId="Web-{74DCEC36-4CE9-3B86-B57A-F11AF3D9DE0D}"/>
    <pc:docChg chg="modSld">
      <pc:chgData name="ZUCKER, Jamie" userId="S::jamie.zucker@education.gov.uk::525d20f5-bd60-4e63-a4fe-43553bfcad1a" providerId="AD" clId="Web-{74DCEC36-4CE9-3B86-B57A-F11AF3D9DE0D}" dt="2023-11-07T10:25:00.793" v="427" actId="20577"/>
      <pc:docMkLst>
        <pc:docMk/>
      </pc:docMkLst>
      <pc:sldChg chg="modSp addCm modCm">
        <pc:chgData name="ZUCKER, Jamie" userId="S::jamie.zucker@education.gov.uk::525d20f5-bd60-4e63-a4fe-43553bfcad1a" providerId="AD" clId="Web-{74DCEC36-4CE9-3B86-B57A-F11AF3D9DE0D}" dt="2023-11-06T22:35:57.032" v="19"/>
        <pc:sldMkLst>
          <pc:docMk/>
          <pc:sldMk cId="3761677956" sldId="292"/>
        </pc:sldMkLst>
        <pc:spChg chg="mod">
          <ac:chgData name="ZUCKER, Jamie" userId="S::jamie.zucker@education.gov.uk::525d20f5-bd60-4e63-a4fe-43553bfcad1a" providerId="AD" clId="Web-{74DCEC36-4CE9-3B86-B57A-F11AF3D9DE0D}" dt="2023-11-06T22:34:49.389" v="18" actId="20577"/>
          <ac:spMkLst>
            <pc:docMk/>
            <pc:sldMk cId="3761677956" sldId="292"/>
            <ac:spMk id="2" creationId="{78EF5133-6976-4FEE-A07A-4BCC8EC486EF}"/>
          </ac:spMkLst>
        </pc:spChg>
        <pc:extLst>
          <p:ext xmlns:p="http://schemas.openxmlformats.org/presentationml/2006/main" uri="{D6D511B9-2390-475A-947B-AFAB55BFBCF1}">
            <pc226:cmChg xmlns:pc226="http://schemas.microsoft.com/office/powerpoint/2022/06/main/command" chg="mod">
              <pc226:chgData name="ZUCKER, Jamie" userId="S::jamie.zucker@education.gov.uk::525d20f5-bd60-4e63-a4fe-43553bfcad1a" providerId="AD" clId="Web-{74DCEC36-4CE9-3B86-B57A-F11AF3D9DE0D}" dt="2023-11-06T22:34:49.389" v="18" actId="20577"/>
              <pc2:cmMkLst xmlns:pc2="http://schemas.microsoft.com/office/powerpoint/2019/9/main/command">
                <pc:docMk/>
                <pc:sldMk cId="3761677956" sldId="292"/>
                <pc2:cmMk id="{8D77BA77-1E7D-4819-8BBC-7BBB26588D04}"/>
              </pc2:cmMkLst>
            </pc226:cmChg>
            <pc226:cmChg xmlns:pc226="http://schemas.microsoft.com/office/powerpoint/2022/06/main/command" chg="add mod">
              <pc226:chgData name="ZUCKER, Jamie" userId="S::jamie.zucker@education.gov.uk::525d20f5-bd60-4e63-a4fe-43553bfcad1a" providerId="AD" clId="Web-{74DCEC36-4CE9-3B86-B57A-F11AF3D9DE0D}" dt="2023-11-06T22:35:57.032" v="19"/>
              <pc2:cmMkLst xmlns:pc2="http://schemas.microsoft.com/office/powerpoint/2019/9/main/command">
                <pc:docMk/>
                <pc:sldMk cId="3761677956" sldId="292"/>
                <pc2:cmMk id="{9E2F0CCD-873C-48C7-818E-912A937BFF55}"/>
              </pc2:cmMkLst>
              <pc226:cmRplyChg chg="add">
                <pc226:chgData name="ZUCKER, Jamie" userId="S::jamie.zucker@education.gov.uk::525d20f5-bd60-4e63-a4fe-43553bfcad1a" providerId="AD" clId="Web-{74DCEC36-4CE9-3B86-B57A-F11AF3D9DE0D}" dt="2023-11-06T22:35:57.032" v="19"/>
                <pc2:cmRplyMkLst xmlns:pc2="http://schemas.microsoft.com/office/powerpoint/2019/9/main/command">
                  <pc:docMk/>
                  <pc:sldMk cId="3761677956" sldId="292"/>
                  <pc2:cmMk id="{9E2F0CCD-873C-48C7-818E-912A937BFF55}"/>
                  <pc2:cmRplyMk id="{6E05DD5D-11CA-41FC-AB1C-B3AAEB7492B6}"/>
                </pc2:cmRplyMkLst>
              </pc226:cmRplyChg>
            </pc226:cmChg>
          </p:ext>
        </pc:extLst>
      </pc:sldChg>
      <pc:sldChg chg="modSp">
        <pc:chgData name="ZUCKER, Jamie" userId="S::jamie.zucker@education.gov.uk::525d20f5-bd60-4e63-a4fe-43553bfcad1a" providerId="AD" clId="Web-{74DCEC36-4CE9-3B86-B57A-F11AF3D9DE0D}" dt="2023-11-06T22:44:02.565" v="225" actId="20577"/>
        <pc:sldMkLst>
          <pc:docMk/>
          <pc:sldMk cId="2524263923" sldId="293"/>
        </pc:sldMkLst>
        <pc:spChg chg="mod">
          <ac:chgData name="ZUCKER, Jamie" userId="S::jamie.zucker@education.gov.uk::525d20f5-bd60-4e63-a4fe-43553bfcad1a" providerId="AD" clId="Web-{74DCEC36-4CE9-3B86-B57A-F11AF3D9DE0D}" dt="2023-11-06T22:44:02.565" v="225" actId="20577"/>
          <ac:spMkLst>
            <pc:docMk/>
            <pc:sldMk cId="2524263923" sldId="293"/>
            <ac:spMk id="2" creationId="{78EF5133-6976-4FEE-A07A-4BCC8EC486EF}"/>
          </ac:spMkLst>
        </pc:spChg>
      </pc:sldChg>
      <pc:sldChg chg="modSp modCm">
        <pc:chgData name="ZUCKER, Jamie" userId="S::jamie.zucker@education.gov.uk::525d20f5-bd60-4e63-a4fe-43553bfcad1a" providerId="AD" clId="Web-{74DCEC36-4CE9-3B86-B57A-F11AF3D9DE0D}" dt="2023-11-07T10:25:00.793" v="427" actId="20577"/>
        <pc:sldMkLst>
          <pc:docMk/>
          <pc:sldMk cId="240378026" sldId="295"/>
        </pc:sldMkLst>
        <pc:spChg chg="mod">
          <ac:chgData name="ZUCKER, Jamie" userId="S::jamie.zucker@education.gov.uk::525d20f5-bd60-4e63-a4fe-43553bfcad1a" providerId="AD" clId="Web-{74DCEC36-4CE9-3B86-B57A-F11AF3D9DE0D}" dt="2023-11-07T10:25:00.793" v="427" actId="20577"/>
          <ac:spMkLst>
            <pc:docMk/>
            <pc:sldMk cId="240378026" sldId="295"/>
            <ac:spMk id="2" creationId="{78EF5133-6976-4FEE-A07A-4BCC8EC486EF}"/>
          </ac:spMkLst>
        </pc:spChg>
        <pc:extLst>
          <p:ext xmlns:p="http://schemas.openxmlformats.org/presentationml/2006/main" uri="{D6D511B9-2390-475A-947B-AFAB55BFBCF1}">
            <pc226:cmChg xmlns:pc226="http://schemas.microsoft.com/office/powerpoint/2022/06/main/command" chg="mod">
              <pc226:chgData name="ZUCKER, Jamie" userId="S::jamie.zucker@education.gov.uk::525d20f5-bd60-4e63-a4fe-43553bfcad1a" providerId="AD" clId="Web-{74DCEC36-4CE9-3B86-B57A-F11AF3D9DE0D}" dt="2023-11-07T10:25:00.793" v="427" actId="20577"/>
              <pc2:cmMkLst xmlns:pc2="http://schemas.microsoft.com/office/powerpoint/2019/9/main/command">
                <pc:docMk/>
                <pc:sldMk cId="240378026" sldId="295"/>
                <pc2:cmMk id="{3A03AD67-5C1B-41CF-A6FD-E910DE59BB3B}"/>
              </pc2:cmMkLst>
            </pc226:cmChg>
          </p:ext>
        </pc:extLst>
      </pc:sldChg>
      <pc:sldChg chg="modSp addCm modCm">
        <pc:chgData name="ZUCKER, Jamie" userId="S::jamie.zucker@education.gov.uk::525d20f5-bd60-4e63-a4fe-43553bfcad1a" providerId="AD" clId="Web-{74DCEC36-4CE9-3B86-B57A-F11AF3D9DE0D}" dt="2023-11-06T22:48:56.263" v="235"/>
        <pc:sldMkLst>
          <pc:docMk/>
          <pc:sldMk cId="4163630280" sldId="296"/>
        </pc:sldMkLst>
        <pc:spChg chg="mod">
          <ac:chgData name="ZUCKER, Jamie" userId="S::jamie.zucker@education.gov.uk::525d20f5-bd60-4e63-a4fe-43553bfcad1a" providerId="AD" clId="Web-{74DCEC36-4CE9-3B86-B57A-F11AF3D9DE0D}" dt="2023-11-06T22:48:27.574" v="234" actId="20577"/>
          <ac:spMkLst>
            <pc:docMk/>
            <pc:sldMk cId="4163630280" sldId="296"/>
            <ac:spMk id="2" creationId="{78EF5133-6976-4FEE-A07A-4BCC8EC486EF}"/>
          </ac:spMkLst>
        </pc:spChg>
        <pc:extLst>
          <p:ext xmlns:p="http://schemas.openxmlformats.org/presentationml/2006/main" uri="{D6D511B9-2390-475A-947B-AFAB55BFBCF1}">
            <pc226:cmChg xmlns:pc226="http://schemas.microsoft.com/office/powerpoint/2022/06/main/command" chg="add mod">
              <pc226:chgData name="ZUCKER, Jamie" userId="S::jamie.zucker@education.gov.uk::525d20f5-bd60-4e63-a4fe-43553bfcad1a" providerId="AD" clId="Web-{74DCEC36-4CE9-3B86-B57A-F11AF3D9DE0D}" dt="2023-11-06T22:48:27.574" v="234" actId="20577"/>
              <pc2:cmMkLst xmlns:pc2="http://schemas.microsoft.com/office/powerpoint/2019/9/main/command">
                <pc:docMk/>
                <pc:sldMk cId="4163630280" sldId="296"/>
                <pc2:cmMk id="{563D415C-7189-45EC-8024-64F0AF5D78D3}"/>
              </pc2:cmMkLst>
            </pc226:cmChg>
            <pc226:cmChg xmlns:pc226="http://schemas.microsoft.com/office/powerpoint/2022/06/main/command" chg="mod">
              <pc226:chgData name="ZUCKER, Jamie" userId="S::jamie.zucker@education.gov.uk::525d20f5-bd60-4e63-a4fe-43553bfcad1a" providerId="AD" clId="Web-{74DCEC36-4CE9-3B86-B57A-F11AF3D9DE0D}" dt="2023-11-06T22:48:27.574" v="234" actId="20577"/>
              <pc2:cmMkLst xmlns:pc2="http://schemas.microsoft.com/office/powerpoint/2019/9/main/command">
                <pc:docMk/>
                <pc:sldMk cId="4163630280" sldId="296"/>
                <pc2:cmMk id="{5DA07687-6D4D-487C-8101-AB906330C4E5}"/>
              </pc2:cmMkLst>
            </pc226:cmChg>
            <pc226:cmChg xmlns:pc226="http://schemas.microsoft.com/office/powerpoint/2022/06/main/command" chg="add">
              <pc226:chgData name="ZUCKER, Jamie" userId="S::jamie.zucker@education.gov.uk::525d20f5-bd60-4e63-a4fe-43553bfcad1a" providerId="AD" clId="Web-{74DCEC36-4CE9-3B86-B57A-F11AF3D9DE0D}" dt="2023-11-06T22:48:56.263" v="235"/>
              <pc2:cmMkLst xmlns:pc2="http://schemas.microsoft.com/office/powerpoint/2019/9/main/command">
                <pc:docMk/>
                <pc:sldMk cId="4163630280" sldId="296"/>
                <pc2:cmMk id="{6DB44D93-163A-47DF-9820-26ADAF44CE58}"/>
              </pc2:cmMkLst>
            </pc226:cmChg>
            <pc226:cmChg xmlns:pc226="http://schemas.microsoft.com/office/powerpoint/2022/06/main/command" chg="add mod">
              <pc226:chgData name="ZUCKER, Jamie" userId="S::jamie.zucker@education.gov.uk::525d20f5-bd60-4e63-a4fe-43553bfcad1a" providerId="AD" clId="Web-{74DCEC36-4CE9-3B86-B57A-F11AF3D9DE0D}" dt="2023-11-06T22:48:27.574" v="234" actId="20577"/>
              <pc2:cmMkLst xmlns:pc2="http://schemas.microsoft.com/office/powerpoint/2019/9/main/command">
                <pc:docMk/>
                <pc:sldMk cId="4163630280" sldId="296"/>
                <pc2:cmMk id="{29E01FD4-2172-4B3E-90E0-401D805CF3A7}"/>
              </pc2:cmMkLst>
            </pc226:cmChg>
          </p:ext>
        </pc:extLst>
      </pc:sldChg>
      <pc:sldChg chg="modSp addCm">
        <pc:chgData name="ZUCKER, Jamie" userId="S::jamie.zucker@education.gov.uk::525d20f5-bd60-4e63-a4fe-43553bfcad1a" providerId="AD" clId="Web-{74DCEC36-4CE9-3B86-B57A-F11AF3D9DE0D}" dt="2023-11-06T22:51:18.362" v="238"/>
        <pc:sldMkLst>
          <pc:docMk/>
          <pc:sldMk cId="4179772763" sldId="297"/>
        </pc:sldMkLst>
        <pc:spChg chg="mod">
          <ac:chgData name="ZUCKER, Jamie" userId="S::jamie.zucker@education.gov.uk::525d20f5-bd60-4e63-a4fe-43553bfcad1a" providerId="AD" clId="Web-{74DCEC36-4CE9-3B86-B57A-F11AF3D9DE0D}" dt="2023-11-06T22:50:40.345" v="237" actId="14100"/>
          <ac:spMkLst>
            <pc:docMk/>
            <pc:sldMk cId="4179772763" sldId="297"/>
            <ac:spMk id="2" creationId="{78EF5133-6976-4FEE-A07A-4BCC8EC486EF}"/>
          </ac:spMkLst>
        </pc:spChg>
        <pc:extLst>
          <p:ext xmlns:p="http://schemas.openxmlformats.org/presentationml/2006/main" uri="{D6D511B9-2390-475A-947B-AFAB55BFBCF1}">
            <pc226:cmChg xmlns:pc226="http://schemas.microsoft.com/office/powerpoint/2022/06/main/command" chg="add">
              <pc226:chgData name="ZUCKER, Jamie" userId="S::jamie.zucker@education.gov.uk::525d20f5-bd60-4e63-a4fe-43553bfcad1a" providerId="AD" clId="Web-{74DCEC36-4CE9-3B86-B57A-F11AF3D9DE0D}" dt="2023-11-06T22:51:18.362" v="238"/>
              <pc2:cmMkLst xmlns:pc2="http://schemas.microsoft.com/office/powerpoint/2019/9/main/command">
                <pc:docMk/>
                <pc:sldMk cId="4179772763" sldId="297"/>
                <pc2:cmMk id="{017E3E60-E0C3-4F10-9A08-CEE159F298BE}"/>
              </pc2:cmMkLst>
            </pc226:cmChg>
          </p:ext>
        </pc:extLst>
      </pc:sldChg>
    </pc:docChg>
  </pc:docChgLst>
  <pc:docChgLst>
    <pc:chgData name="GULLAND, Alice" userId="89230c4f-ea18-4bd9-b4fc-add5038d21b8" providerId="ADAL" clId="{2EA13C5B-3BC8-4123-86BC-B45AA5157558}"/>
    <pc:docChg chg="undo redo custSel addSld delSld modSld sldOrd">
      <pc:chgData name="GULLAND, Alice" userId="89230c4f-ea18-4bd9-b4fc-add5038d21b8" providerId="ADAL" clId="{2EA13C5B-3BC8-4123-86BC-B45AA5157558}" dt="2023-11-09T12:35:07.055" v="4541"/>
      <pc:docMkLst>
        <pc:docMk/>
      </pc:docMkLst>
      <pc:sldChg chg="modSp del mod">
        <pc:chgData name="GULLAND, Alice" userId="89230c4f-ea18-4bd9-b4fc-add5038d21b8" providerId="ADAL" clId="{2EA13C5B-3BC8-4123-86BC-B45AA5157558}" dt="2023-10-31T11:04:50.666" v="663" actId="2696"/>
        <pc:sldMkLst>
          <pc:docMk/>
          <pc:sldMk cId="1527871406" sldId="256"/>
        </pc:sldMkLst>
        <pc:spChg chg="mod">
          <ac:chgData name="GULLAND, Alice" userId="89230c4f-ea18-4bd9-b4fc-add5038d21b8" providerId="ADAL" clId="{2EA13C5B-3BC8-4123-86BC-B45AA5157558}" dt="2023-10-31T09:32:42.118" v="349" actId="2711"/>
          <ac:spMkLst>
            <pc:docMk/>
            <pc:sldMk cId="1527871406" sldId="256"/>
            <ac:spMk id="2" creationId="{3028CF40-0DA2-4B95-9327-247FB8D51D99}"/>
          </ac:spMkLst>
        </pc:spChg>
        <pc:spChg chg="mod">
          <ac:chgData name="GULLAND, Alice" userId="89230c4f-ea18-4bd9-b4fc-add5038d21b8" providerId="ADAL" clId="{2EA13C5B-3BC8-4123-86BC-B45AA5157558}" dt="2023-10-31T09:32:50.751" v="350" actId="2711"/>
          <ac:spMkLst>
            <pc:docMk/>
            <pc:sldMk cId="1527871406" sldId="256"/>
            <ac:spMk id="4" creationId="{3A129B8F-530C-4868-BED2-D95EF9AA7711}"/>
          </ac:spMkLst>
        </pc:spChg>
      </pc:sldChg>
      <pc:sldChg chg="del">
        <pc:chgData name="GULLAND, Alice" userId="89230c4f-ea18-4bd9-b4fc-add5038d21b8" providerId="ADAL" clId="{2EA13C5B-3BC8-4123-86BC-B45AA5157558}" dt="2023-10-31T11:26:09.232" v="702" actId="47"/>
        <pc:sldMkLst>
          <pc:docMk/>
          <pc:sldMk cId="293042723" sldId="263"/>
        </pc:sldMkLst>
      </pc:sldChg>
      <pc:sldChg chg="del">
        <pc:chgData name="GULLAND, Alice" userId="89230c4f-ea18-4bd9-b4fc-add5038d21b8" providerId="ADAL" clId="{2EA13C5B-3BC8-4123-86BC-B45AA5157558}" dt="2023-10-31T11:26:09.232" v="702" actId="47"/>
        <pc:sldMkLst>
          <pc:docMk/>
          <pc:sldMk cId="2988331189" sldId="272"/>
        </pc:sldMkLst>
      </pc:sldChg>
      <pc:sldChg chg="addSp delSp modSp mod setBg">
        <pc:chgData name="GULLAND, Alice" userId="89230c4f-ea18-4bd9-b4fc-add5038d21b8" providerId="ADAL" clId="{2EA13C5B-3BC8-4123-86BC-B45AA5157558}" dt="2023-11-09T10:56:40.846" v="4442" actId="20577"/>
        <pc:sldMkLst>
          <pc:docMk/>
          <pc:sldMk cId="2845765212" sldId="279"/>
        </pc:sldMkLst>
        <pc:spChg chg="del mod">
          <ac:chgData name="GULLAND, Alice" userId="89230c4f-ea18-4bd9-b4fc-add5038d21b8" providerId="ADAL" clId="{2EA13C5B-3BC8-4123-86BC-B45AA5157558}" dt="2023-10-31T11:04:57.061" v="665" actId="478"/>
          <ac:spMkLst>
            <pc:docMk/>
            <pc:sldMk cId="2845765212" sldId="279"/>
            <ac:spMk id="2" creationId="{78EF5133-6976-4FEE-A07A-4BCC8EC486EF}"/>
          </ac:spMkLst>
        </pc:spChg>
        <pc:spChg chg="del mod">
          <ac:chgData name="GULLAND, Alice" userId="89230c4f-ea18-4bd9-b4fc-add5038d21b8" providerId="ADAL" clId="{2EA13C5B-3BC8-4123-86BC-B45AA5157558}" dt="2023-10-31T10:56:51.011" v="373" actId="478"/>
          <ac:spMkLst>
            <pc:docMk/>
            <pc:sldMk cId="2845765212" sldId="279"/>
            <ac:spMk id="3" creationId="{D7212E8B-4DAC-4E04-9A1A-8FCF48BEC86C}"/>
          </ac:spMkLst>
        </pc:spChg>
        <pc:spChg chg="del">
          <ac:chgData name="GULLAND, Alice" userId="89230c4f-ea18-4bd9-b4fc-add5038d21b8" providerId="ADAL" clId="{2EA13C5B-3BC8-4123-86BC-B45AA5157558}" dt="2023-10-31T10:55:40.510" v="359" actId="478"/>
          <ac:spMkLst>
            <pc:docMk/>
            <pc:sldMk cId="2845765212" sldId="279"/>
            <ac:spMk id="5" creationId="{215FFC93-85DE-4994-94F8-B27EAB45C3A9}"/>
          </ac:spMkLst>
        </pc:spChg>
        <pc:spChg chg="add del mod">
          <ac:chgData name="GULLAND, Alice" userId="89230c4f-ea18-4bd9-b4fc-add5038d21b8" providerId="ADAL" clId="{2EA13C5B-3BC8-4123-86BC-B45AA5157558}" dt="2023-10-31T10:56:54.118" v="374" actId="478"/>
          <ac:spMkLst>
            <pc:docMk/>
            <pc:sldMk cId="2845765212" sldId="279"/>
            <ac:spMk id="7" creationId="{0F9D4E0D-BB48-844B-0964-04F47892DF9A}"/>
          </ac:spMkLst>
        </pc:spChg>
        <pc:spChg chg="add del mod">
          <ac:chgData name="GULLAND, Alice" userId="89230c4f-ea18-4bd9-b4fc-add5038d21b8" providerId="ADAL" clId="{2EA13C5B-3BC8-4123-86BC-B45AA5157558}" dt="2023-10-31T11:05:01.828" v="666" actId="478"/>
          <ac:spMkLst>
            <pc:docMk/>
            <pc:sldMk cId="2845765212" sldId="279"/>
            <ac:spMk id="11" creationId="{7845FD46-727C-D4D9-C9CA-56D805133B1D}"/>
          </ac:spMkLst>
        </pc:spChg>
        <pc:spChg chg="add mod">
          <ac:chgData name="GULLAND, Alice" userId="89230c4f-ea18-4bd9-b4fc-add5038d21b8" providerId="ADAL" clId="{2EA13C5B-3BC8-4123-86BC-B45AA5157558}" dt="2023-11-09T10:56:40.846" v="4442" actId="20577"/>
          <ac:spMkLst>
            <pc:docMk/>
            <pc:sldMk cId="2845765212" sldId="279"/>
            <ac:spMk id="13" creationId="{2009A05C-63A3-B6AC-E567-423ED17058C8}"/>
          </ac:spMkLst>
        </pc:spChg>
        <pc:picChg chg="del">
          <ac:chgData name="GULLAND, Alice" userId="89230c4f-ea18-4bd9-b4fc-add5038d21b8" providerId="ADAL" clId="{2EA13C5B-3BC8-4123-86BC-B45AA5157558}" dt="2023-10-31T08:52:34.381" v="40" actId="478"/>
          <ac:picMkLst>
            <pc:docMk/>
            <pc:sldMk cId="2845765212" sldId="279"/>
            <ac:picMk id="8" creationId="{85D3A45C-0044-4467-A045-7ED4FBDA1716}"/>
          </ac:picMkLst>
        </pc:picChg>
        <pc:picChg chg="add del mod">
          <ac:chgData name="GULLAND, Alice" userId="89230c4f-ea18-4bd9-b4fc-add5038d21b8" providerId="ADAL" clId="{2EA13C5B-3BC8-4123-86BC-B45AA5157558}" dt="2023-10-31T11:23:42.624" v="670" actId="478"/>
          <ac:picMkLst>
            <pc:docMk/>
            <pc:sldMk cId="2845765212" sldId="279"/>
            <ac:picMk id="9" creationId="{7F68EA8C-5E09-DE8A-1C3C-429565BFAAB1}"/>
          </ac:picMkLst>
        </pc:picChg>
        <pc:picChg chg="add del mod">
          <ac:chgData name="GULLAND, Alice" userId="89230c4f-ea18-4bd9-b4fc-add5038d21b8" providerId="ADAL" clId="{2EA13C5B-3BC8-4123-86BC-B45AA5157558}" dt="2023-10-31T11:23:32.591" v="668" actId="478"/>
          <ac:picMkLst>
            <pc:docMk/>
            <pc:sldMk cId="2845765212" sldId="279"/>
            <ac:picMk id="12" creationId="{CF273A3B-2D7D-C996-3120-05DFA5B8A572}"/>
          </ac:picMkLst>
        </pc:picChg>
        <pc:picChg chg="add mod">
          <ac:chgData name="GULLAND, Alice" userId="89230c4f-ea18-4bd9-b4fc-add5038d21b8" providerId="ADAL" clId="{2EA13C5B-3BC8-4123-86BC-B45AA5157558}" dt="2023-10-31T11:23:58.859" v="673" actId="14100"/>
          <ac:picMkLst>
            <pc:docMk/>
            <pc:sldMk cId="2845765212" sldId="279"/>
            <ac:picMk id="2050" creationId="{57166F54-7363-AC44-0C9D-5CCB6E5E66B5}"/>
          </ac:picMkLst>
        </pc:picChg>
      </pc:sldChg>
      <pc:sldChg chg="del">
        <pc:chgData name="GULLAND, Alice" userId="89230c4f-ea18-4bd9-b4fc-add5038d21b8" providerId="ADAL" clId="{2EA13C5B-3BC8-4123-86BC-B45AA5157558}" dt="2023-10-31T11:26:09.232" v="702" actId="47"/>
        <pc:sldMkLst>
          <pc:docMk/>
          <pc:sldMk cId="1649317715" sldId="282"/>
        </pc:sldMkLst>
      </pc:sldChg>
      <pc:sldChg chg="modSp del mod ord">
        <pc:chgData name="GULLAND, Alice" userId="89230c4f-ea18-4bd9-b4fc-add5038d21b8" providerId="ADAL" clId="{2EA13C5B-3BC8-4123-86BC-B45AA5157558}" dt="2023-10-31T11:26:09.232" v="702" actId="47"/>
        <pc:sldMkLst>
          <pc:docMk/>
          <pc:sldMk cId="3356572802" sldId="283"/>
        </pc:sldMkLst>
        <pc:spChg chg="mod">
          <ac:chgData name="GULLAND, Alice" userId="89230c4f-ea18-4bd9-b4fc-add5038d21b8" providerId="ADAL" clId="{2EA13C5B-3BC8-4123-86BC-B45AA5157558}" dt="2023-10-31T08:52:21.211" v="24" actId="20577"/>
          <ac:spMkLst>
            <pc:docMk/>
            <pc:sldMk cId="3356572802" sldId="283"/>
            <ac:spMk id="3" creationId="{160358F4-A6B0-4A1E-AD92-2BBAC7AFCE4E}"/>
          </ac:spMkLst>
        </pc:spChg>
      </pc:sldChg>
      <pc:sldChg chg="del">
        <pc:chgData name="GULLAND, Alice" userId="89230c4f-ea18-4bd9-b4fc-add5038d21b8" providerId="ADAL" clId="{2EA13C5B-3BC8-4123-86BC-B45AA5157558}" dt="2023-10-31T11:26:09.232" v="702" actId="47"/>
        <pc:sldMkLst>
          <pc:docMk/>
          <pc:sldMk cId="3302264722" sldId="284"/>
        </pc:sldMkLst>
      </pc:sldChg>
      <pc:sldChg chg="del">
        <pc:chgData name="GULLAND, Alice" userId="89230c4f-ea18-4bd9-b4fc-add5038d21b8" providerId="ADAL" clId="{2EA13C5B-3BC8-4123-86BC-B45AA5157558}" dt="2023-10-31T11:26:09.232" v="702" actId="47"/>
        <pc:sldMkLst>
          <pc:docMk/>
          <pc:sldMk cId="2920007755" sldId="286"/>
        </pc:sldMkLst>
      </pc:sldChg>
      <pc:sldChg chg="del">
        <pc:chgData name="GULLAND, Alice" userId="89230c4f-ea18-4bd9-b4fc-add5038d21b8" providerId="ADAL" clId="{2EA13C5B-3BC8-4123-86BC-B45AA5157558}" dt="2023-10-31T11:26:09.232" v="702" actId="47"/>
        <pc:sldMkLst>
          <pc:docMk/>
          <pc:sldMk cId="3502994846" sldId="287"/>
        </pc:sldMkLst>
      </pc:sldChg>
      <pc:sldChg chg="del">
        <pc:chgData name="GULLAND, Alice" userId="89230c4f-ea18-4bd9-b4fc-add5038d21b8" providerId="ADAL" clId="{2EA13C5B-3BC8-4123-86BC-B45AA5157558}" dt="2023-10-31T11:26:09.232" v="702" actId="47"/>
        <pc:sldMkLst>
          <pc:docMk/>
          <pc:sldMk cId="3850037489" sldId="288"/>
        </pc:sldMkLst>
      </pc:sldChg>
      <pc:sldChg chg="del">
        <pc:chgData name="GULLAND, Alice" userId="89230c4f-ea18-4bd9-b4fc-add5038d21b8" providerId="ADAL" clId="{2EA13C5B-3BC8-4123-86BC-B45AA5157558}" dt="2023-10-31T11:26:09.232" v="702" actId="47"/>
        <pc:sldMkLst>
          <pc:docMk/>
          <pc:sldMk cId="3833268774" sldId="289"/>
        </pc:sldMkLst>
      </pc:sldChg>
      <pc:sldChg chg="add del">
        <pc:chgData name="GULLAND, Alice" userId="89230c4f-ea18-4bd9-b4fc-add5038d21b8" providerId="ADAL" clId="{2EA13C5B-3BC8-4123-86BC-B45AA5157558}" dt="2023-10-31T11:26:09.232" v="702" actId="47"/>
        <pc:sldMkLst>
          <pc:docMk/>
          <pc:sldMk cId="3810517609" sldId="290"/>
        </pc:sldMkLst>
      </pc:sldChg>
      <pc:sldChg chg="addSp delSp modSp add del mod">
        <pc:chgData name="GULLAND, Alice" userId="89230c4f-ea18-4bd9-b4fc-add5038d21b8" providerId="ADAL" clId="{2EA13C5B-3BC8-4123-86BC-B45AA5157558}" dt="2023-10-31T11:26:09.232" v="702" actId="47"/>
        <pc:sldMkLst>
          <pc:docMk/>
          <pc:sldMk cId="3071605717" sldId="291"/>
        </pc:sldMkLst>
        <pc:spChg chg="mod">
          <ac:chgData name="GULLAND, Alice" userId="89230c4f-ea18-4bd9-b4fc-add5038d21b8" providerId="ADAL" clId="{2EA13C5B-3BC8-4123-86BC-B45AA5157558}" dt="2023-10-31T09:27:49.852" v="330" actId="20577"/>
          <ac:spMkLst>
            <pc:docMk/>
            <pc:sldMk cId="3071605717" sldId="291"/>
            <ac:spMk id="2" creationId="{78EF5133-6976-4FEE-A07A-4BCC8EC486EF}"/>
          </ac:spMkLst>
        </pc:spChg>
        <pc:spChg chg="mod">
          <ac:chgData name="GULLAND, Alice" userId="89230c4f-ea18-4bd9-b4fc-add5038d21b8" providerId="ADAL" clId="{2EA13C5B-3BC8-4123-86BC-B45AA5157558}" dt="2023-10-31T10:55:21.624" v="357" actId="207"/>
          <ac:spMkLst>
            <pc:docMk/>
            <pc:sldMk cId="3071605717" sldId="291"/>
            <ac:spMk id="3" creationId="{D7212E8B-4DAC-4E04-9A1A-8FCF48BEC86C}"/>
          </ac:spMkLst>
        </pc:spChg>
        <pc:spChg chg="add del">
          <ac:chgData name="GULLAND, Alice" userId="89230c4f-ea18-4bd9-b4fc-add5038d21b8" providerId="ADAL" clId="{2EA13C5B-3BC8-4123-86BC-B45AA5157558}" dt="2023-10-31T09:25:14.018" v="253"/>
          <ac:spMkLst>
            <pc:docMk/>
            <pc:sldMk cId="3071605717" sldId="291"/>
            <ac:spMk id="4" creationId="{EE20F34B-6D78-2978-B6EF-2AE12C16C37C}"/>
          </ac:spMkLst>
        </pc:spChg>
        <pc:spChg chg="add del mod">
          <ac:chgData name="GULLAND, Alice" userId="89230c4f-ea18-4bd9-b4fc-add5038d21b8" providerId="ADAL" clId="{2EA13C5B-3BC8-4123-86BC-B45AA5157558}" dt="2023-10-31T09:27:56.976" v="332" actId="478"/>
          <ac:spMkLst>
            <pc:docMk/>
            <pc:sldMk cId="3071605717" sldId="291"/>
            <ac:spMk id="7" creationId="{64207DEB-802C-9B00-6362-8C329DC00263}"/>
          </ac:spMkLst>
        </pc:spChg>
        <pc:spChg chg="add del mod">
          <ac:chgData name="GULLAND, Alice" userId="89230c4f-ea18-4bd9-b4fc-add5038d21b8" providerId="ADAL" clId="{2EA13C5B-3BC8-4123-86BC-B45AA5157558}" dt="2023-10-31T09:25:24.848" v="258" actId="478"/>
          <ac:spMkLst>
            <pc:docMk/>
            <pc:sldMk cId="3071605717" sldId="291"/>
            <ac:spMk id="9" creationId="{3775F0E3-52B3-E84C-E9A3-EC78CB4021C1}"/>
          </ac:spMkLst>
        </pc:spChg>
        <pc:picChg chg="add mod">
          <ac:chgData name="GULLAND, Alice" userId="89230c4f-ea18-4bd9-b4fc-add5038d21b8" providerId="ADAL" clId="{2EA13C5B-3BC8-4123-86BC-B45AA5157558}" dt="2023-10-31T10:56:29.746" v="369" actId="732"/>
          <ac:picMkLst>
            <pc:docMk/>
            <pc:sldMk cId="3071605717" sldId="291"/>
            <ac:picMk id="10" creationId="{F7113674-2429-6B47-0E18-38873F7B1831}"/>
          </ac:picMkLst>
        </pc:picChg>
        <pc:picChg chg="add mod">
          <ac:chgData name="GULLAND, Alice" userId="89230c4f-ea18-4bd9-b4fc-add5038d21b8" providerId="ADAL" clId="{2EA13C5B-3BC8-4123-86BC-B45AA5157558}" dt="2023-10-31T10:53:55.497" v="353" actId="1076"/>
          <ac:picMkLst>
            <pc:docMk/>
            <pc:sldMk cId="3071605717" sldId="291"/>
            <ac:picMk id="1028" creationId="{E43BBFA8-F6E3-9B69-50DB-8CC041CF7F64}"/>
          </ac:picMkLst>
        </pc:picChg>
      </pc:sldChg>
      <pc:sldChg chg="new del">
        <pc:chgData name="GULLAND, Alice" userId="89230c4f-ea18-4bd9-b4fc-add5038d21b8" providerId="ADAL" clId="{2EA13C5B-3BC8-4123-86BC-B45AA5157558}" dt="2023-10-31T10:56:44.384" v="371" actId="680"/>
        <pc:sldMkLst>
          <pc:docMk/>
          <pc:sldMk cId="2257243744" sldId="292"/>
        </pc:sldMkLst>
      </pc:sldChg>
      <pc:sldChg chg="addSp delSp modSp add mod ord addCm delCm modCm">
        <pc:chgData name="GULLAND, Alice" userId="89230c4f-ea18-4bd9-b4fc-add5038d21b8" providerId="ADAL" clId="{2EA13C5B-3BC8-4123-86BC-B45AA5157558}" dt="2023-11-07T17:32:04.334" v="4196" actId="20577"/>
        <pc:sldMkLst>
          <pc:docMk/>
          <pc:sldMk cId="3761677956" sldId="292"/>
        </pc:sldMkLst>
        <pc:spChg chg="mod">
          <ac:chgData name="GULLAND, Alice" userId="89230c4f-ea18-4bd9-b4fc-add5038d21b8" providerId="ADAL" clId="{2EA13C5B-3BC8-4123-86BC-B45AA5157558}" dt="2023-11-07T16:49:20.308" v="4092" actId="207"/>
          <ac:spMkLst>
            <pc:docMk/>
            <pc:sldMk cId="3761677956" sldId="292"/>
            <ac:spMk id="2" creationId="{78EF5133-6976-4FEE-A07A-4BCC8EC486EF}"/>
          </ac:spMkLst>
        </pc:spChg>
        <pc:spChg chg="mod">
          <ac:chgData name="GULLAND, Alice" userId="89230c4f-ea18-4bd9-b4fc-add5038d21b8" providerId="ADAL" clId="{2EA13C5B-3BC8-4123-86BC-B45AA5157558}" dt="2023-11-07T14:38:53.912" v="3749" actId="20577"/>
          <ac:spMkLst>
            <pc:docMk/>
            <pc:sldMk cId="3761677956" sldId="292"/>
            <ac:spMk id="3" creationId="{D7212E8B-4DAC-4E04-9A1A-8FCF48BEC86C}"/>
          </ac:spMkLst>
        </pc:spChg>
        <pc:spChg chg="add del">
          <ac:chgData name="GULLAND, Alice" userId="89230c4f-ea18-4bd9-b4fc-add5038d21b8" providerId="ADAL" clId="{2EA13C5B-3BC8-4123-86BC-B45AA5157558}" dt="2023-10-31T12:41:14.394" v="1979"/>
          <ac:spMkLst>
            <pc:docMk/>
            <pc:sldMk cId="3761677956" sldId="292"/>
            <ac:spMk id="4" creationId="{7F37FE3C-BEAC-696A-06EF-1A0FF925EAFA}"/>
          </ac:spMkLst>
        </pc:spChg>
        <pc:spChg chg="add mod">
          <ac:chgData name="GULLAND, Alice" userId="89230c4f-ea18-4bd9-b4fc-add5038d21b8" providerId="ADAL" clId="{2EA13C5B-3BC8-4123-86BC-B45AA5157558}" dt="2023-11-07T17:32:04.334" v="4196" actId="20577"/>
          <ac:spMkLst>
            <pc:docMk/>
            <pc:sldMk cId="3761677956" sldId="292"/>
            <ac:spMk id="5" creationId="{FECF67B4-4D4D-CABF-56AC-4A27A4E22BA6}"/>
          </ac:spMkLst>
        </pc:spChg>
        <pc:extLst>
          <p:ext xmlns:p="http://schemas.openxmlformats.org/presentationml/2006/main" uri="{D6D511B9-2390-475A-947B-AFAB55BFBCF1}">
            <pc226:cmChg xmlns:pc226="http://schemas.microsoft.com/office/powerpoint/2022/06/main/command" chg="add del mod modRxn">
              <pc226:chgData name="GULLAND, Alice" userId="89230c4f-ea18-4bd9-b4fc-add5038d21b8" providerId="ADAL" clId="{2EA13C5B-3BC8-4123-86BC-B45AA5157558}" dt="2023-11-07T14:04:26.651" v="3114"/>
              <pc2:cmMkLst xmlns:pc2="http://schemas.microsoft.com/office/powerpoint/2019/9/main/command">
                <pc:docMk/>
                <pc:sldMk cId="3761677956" sldId="292"/>
                <pc2:cmMk id="{8D77BA77-1E7D-4819-8BBC-7BBB26588D04}"/>
              </pc2:cmMkLst>
              <pc226:cmRplyChg chg="add">
                <pc226:chgData name="GULLAND, Alice" userId="89230c4f-ea18-4bd9-b4fc-add5038d21b8" providerId="ADAL" clId="{2EA13C5B-3BC8-4123-86BC-B45AA5157558}" dt="2023-11-02T12:15:25.553" v="2622"/>
                <pc2:cmRplyMkLst xmlns:pc2="http://schemas.microsoft.com/office/powerpoint/2019/9/main/command">
                  <pc:docMk/>
                  <pc:sldMk cId="3761677956" sldId="292"/>
                  <pc2:cmMk id="{8D77BA77-1E7D-4819-8BBC-7BBB26588D04}"/>
                  <pc2:cmRplyMk id="{015BFFAD-C4A9-407B-A414-365985737A87}"/>
                </pc2:cmRplyMkLst>
              </pc226:cmRplyChg>
            </pc226:cmChg>
            <pc226:cmChg xmlns:pc226="http://schemas.microsoft.com/office/powerpoint/2022/06/main/command" chg="del mod">
              <pc226:chgData name="GULLAND, Alice" userId="89230c4f-ea18-4bd9-b4fc-add5038d21b8" providerId="ADAL" clId="{2EA13C5B-3BC8-4123-86BC-B45AA5157558}" dt="2023-11-07T14:04:25.147" v="3113"/>
              <pc2:cmMkLst xmlns:pc2="http://schemas.microsoft.com/office/powerpoint/2019/9/main/command">
                <pc:docMk/>
                <pc:sldMk cId="3761677956" sldId="292"/>
                <pc2:cmMk id="{9E2F0CCD-873C-48C7-818E-912A937BFF55}"/>
              </pc2:cmMkLst>
            </pc226:cmChg>
          </p:ext>
        </pc:extLst>
      </pc:sldChg>
      <pc:sldChg chg="addSp delSp modSp add mod">
        <pc:chgData name="GULLAND, Alice" userId="89230c4f-ea18-4bd9-b4fc-add5038d21b8" providerId="ADAL" clId="{2EA13C5B-3BC8-4123-86BC-B45AA5157558}" dt="2023-11-09T09:29:19.836" v="4274" actId="12"/>
        <pc:sldMkLst>
          <pc:docMk/>
          <pc:sldMk cId="2524263923" sldId="293"/>
        </pc:sldMkLst>
        <pc:spChg chg="mod">
          <ac:chgData name="GULLAND, Alice" userId="89230c4f-ea18-4bd9-b4fc-add5038d21b8" providerId="ADAL" clId="{2EA13C5B-3BC8-4123-86BC-B45AA5157558}" dt="2023-11-09T09:29:19.836" v="4274" actId="12"/>
          <ac:spMkLst>
            <pc:docMk/>
            <pc:sldMk cId="2524263923" sldId="293"/>
            <ac:spMk id="2" creationId="{78EF5133-6976-4FEE-A07A-4BCC8EC486EF}"/>
          </ac:spMkLst>
        </pc:spChg>
        <pc:spChg chg="mod">
          <ac:chgData name="GULLAND, Alice" userId="89230c4f-ea18-4bd9-b4fc-add5038d21b8" providerId="ADAL" clId="{2EA13C5B-3BC8-4123-86BC-B45AA5157558}" dt="2023-11-07T14:13:12.391" v="3395" actId="1076"/>
          <ac:spMkLst>
            <pc:docMk/>
            <pc:sldMk cId="2524263923" sldId="293"/>
            <ac:spMk id="3" creationId="{D7212E8B-4DAC-4E04-9A1A-8FCF48BEC86C}"/>
          </ac:spMkLst>
        </pc:spChg>
        <pc:spChg chg="add del">
          <ac:chgData name="GULLAND, Alice" userId="89230c4f-ea18-4bd9-b4fc-add5038d21b8" providerId="ADAL" clId="{2EA13C5B-3BC8-4123-86BC-B45AA5157558}" dt="2023-10-31T12:41:40.238" v="1986" actId="478"/>
          <ac:spMkLst>
            <pc:docMk/>
            <pc:sldMk cId="2524263923" sldId="293"/>
            <ac:spMk id="4" creationId="{C4214793-12DB-C511-30BF-988FD76ECE3D}"/>
          </ac:spMkLst>
        </pc:spChg>
        <pc:spChg chg="add del mod">
          <ac:chgData name="GULLAND, Alice" userId="89230c4f-ea18-4bd9-b4fc-add5038d21b8" providerId="ADAL" clId="{2EA13C5B-3BC8-4123-86BC-B45AA5157558}" dt="2023-10-31T12:41:37.092" v="1985" actId="478"/>
          <ac:spMkLst>
            <pc:docMk/>
            <pc:sldMk cId="2524263923" sldId="293"/>
            <ac:spMk id="7" creationId="{D200AD1D-3BD6-E47D-7F81-3552A8CF16E0}"/>
          </ac:spMkLst>
        </pc:spChg>
      </pc:sldChg>
      <pc:sldChg chg="addSp delSp modSp add mod addCm delCm modCm">
        <pc:chgData name="GULLAND, Alice" userId="89230c4f-ea18-4bd9-b4fc-add5038d21b8" providerId="ADAL" clId="{2EA13C5B-3BC8-4123-86BC-B45AA5157558}" dt="2023-11-09T12:30:28.725" v="4540" actId="20577"/>
        <pc:sldMkLst>
          <pc:docMk/>
          <pc:sldMk cId="429736000" sldId="294"/>
        </pc:sldMkLst>
        <pc:spChg chg="mod">
          <ac:chgData name="GULLAND, Alice" userId="89230c4f-ea18-4bd9-b4fc-add5038d21b8" providerId="ADAL" clId="{2EA13C5B-3BC8-4123-86BC-B45AA5157558}" dt="2023-11-09T12:30:28.725" v="4540" actId="20577"/>
          <ac:spMkLst>
            <pc:docMk/>
            <pc:sldMk cId="429736000" sldId="294"/>
            <ac:spMk id="2" creationId="{78EF5133-6976-4FEE-A07A-4BCC8EC486EF}"/>
          </ac:spMkLst>
        </pc:spChg>
        <pc:spChg chg="mod">
          <ac:chgData name="GULLAND, Alice" userId="89230c4f-ea18-4bd9-b4fc-add5038d21b8" providerId="ADAL" clId="{2EA13C5B-3BC8-4123-86BC-B45AA5157558}" dt="2023-10-31T11:30:04.230" v="736" actId="20577"/>
          <ac:spMkLst>
            <pc:docMk/>
            <pc:sldMk cId="429736000" sldId="294"/>
            <ac:spMk id="3" creationId="{D7212E8B-4DAC-4E04-9A1A-8FCF48BEC86C}"/>
          </ac:spMkLst>
        </pc:spChg>
        <pc:picChg chg="add del mod">
          <ac:chgData name="GULLAND, Alice" userId="89230c4f-ea18-4bd9-b4fc-add5038d21b8" providerId="ADAL" clId="{2EA13C5B-3BC8-4123-86BC-B45AA5157558}" dt="2023-11-07T08:35:35.437" v="2957" actId="478"/>
          <ac:picMkLst>
            <pc:docMk/>
            <pc:sldMk cId="429736000" sldId="294"/>
            <ac:picMk id="4" creationId="{08EB145E-4B75-8367-46A7-855DD2BBD11E}"/>
          </ac:picMkLst>
        </pc:picChg>
        <pc:picChg chg="add del mod">
          <ac:chgData name="GULLAND, Alice" userId="89230c4f-ea18-4bd9-b4fc-add5038d21b8" providerId="ADAL" clId="{2EA13C5B-3BC8-4123-86BC-B45AA5157558}" dt="2023-11-02T15:28:35.024" v="2860" actId="21"/>
          <ac:picMkLst>
            <pc:docMk/>
            <pc:sldMk cId="429736000" sldId="294"/>
            <ac:picMk id="6146" creationId="{68318A4E-C080-3F50-CA99-5229A4418C03}"/>
          </ac:picMkLst>
        </pc:picChg>
        <pc:extLst>
          <p:ext xmlns:p="http://schemas.openxmlformats.org/presentationml/2006/main" uri="{D6D511B9-2390-475A-947B-AFAB55BFBCF1}">
            <pc226:cmChg xmlns:pc226="http://schemas.microsoft.com/office/powerpoint/2022/06/main/command" chg="add del mod">
              <pc226:chgData name="GULLAND, Alice" userId="89230c4f-ea18-4bd9-b4fc-add5038d21b8" providerId="ADAL" clId="{2EA13C5B-3BC8-4123-86BC-B45AA5157558}" dt="2023-11-07T14:06:22.230" v="3178"/>
              <pc2:cmMkLst xmlns:pc2="http://schemas.microsoft.com/office/powerpoint/2019/9/main/command">
                <pc:docMk/>
                <pc:sldMk cId="429736000" sldId="294"/>
                <pc2:cmMk id="{6923B719-70A7-4788-8727-CD8417648322}"/>
              </pc2:cmMkLst>
            </pc226:cmChg>
            <pc226:cmChg xmlns:pc226="http://schemas.microsoft.com/office/powerpoint/2022/06/main/command" chg="add del mod">
              <pc226:chgData name="GULLAND, Alice" userId="89230c4f-ea18-4bd9-b4fc-add5038d21b8" providerId="ADAL" clId="{2EA13C5B-3BC8-4123-86BC-B45AA5157558}" dt="2023-11-07T14:06:20.644" v="3177"/>
              <pc2:cmMkLst xmlns:pc2="http://schemas.microsoft.com/office/powerpoint/2019/9/main/command">
                <pc:docMk/>
                <pc:sldMk cId="429736000" sldId="294"/>
                <pc2:cmMk id="{5123103A-90E7-4E9B-9781-C766DD7C7CE8}"/>
              </pc2:cmMkLst>
            </pc226:cmChg>
            <pc226:cmChg xmlns:pc226="http://schemas.microsoft.com/office/powerpoint/2022/06/main/command" chg="add del mod">
              <pc226:chgData name="GULLAND, Alice" userId="89230c4f-ea18-4bd9-b4fc-add5038d21b8" providerId="ADAL" clId="{2EA13C5B-3BC8-4123-86BC-B45AA5157558}" dt="2023-11-09T12:12:26.467" v="4495"/>
              <pc2:cmMkLst xmlns:pc2="http://schemas.microsoft.com/office/powerpoint/2019/9/main/command">
                <pc:docMk/>
                <pc:sldMk cId="429736000" sldId="294"/>
                <pc2:cmMk id="{44B6C7F5-E6EE-4C9D-B6E9-F2DD8DB09BA2}"/>
              </pc2:cmMkLst>
            </pc226:cmChg>
          </p:ext>
        </pc:extLst>
      </pc:sldChg>
      <pc:sldChg chg="modSp add mod addCm delCm modCm">
        <pc:chgData name="GULLAND, Alice" userId="89230c4f-ea18-4bd9-b4fc-add5038d21b8" providerId="ADAL" clId="{2EA13C5B-3BC8-4123-86BC-B45AA5157558}" dt="2023-11-09T12:35:07.055" v="4541"/>
        <pc:sldMkLst>
          <pc:docMk/>
          <pc:sldMk cId="240378026" sldId="295"/>
        </pc:sldMkLst>
        <pc:spChg chg="mod">
          <ac:chgData name="GULLAND, Alice" userId="89230c4f-ea18-4bd9-b4fc-add5038d21b8" providerId="ADAL" clId="{2EA13C5B-3BC8-4123-86BC-B45AA5157558}" dt="2023-11-09T12:29:09.143" v="4504" actId="1076"/>
          <ac:spMkLst>
            <pc:docMk/>
            <pc:sldMk cId="240378026" sldId="295"/>
            <ac:spMk id="2" creationId="{78EF5133-6976-4FEE-A07A-4BCC8EC486EF}"/>
          </ac:spMkLst>
        </pc:spChg>
        <pc:spChg chg="mod">
          <ac:chgData name="GULLAND, Alice" userId="89230c4f-ea18-4bd9-b4fc-add5038d21b8" providerId="ADAL" clId="{2EA13C5B-3BC8-4123-86BC-B45AA5157558}" dt="2023-11-07T16:19:49.124" v="4046" actId="20577"/>
          <ac:spMkLst>
            <pc:docMk/>
            <pc:sldMk cId="240378026" sldId="295"/>
            <ac:spMk id="3" creationId="{D7212E8B-4DAC-4E04-9A1A-8FCF48BEC86C}"/>
          </ac:spMkLst>
        </pc:spChg>
        <pc:extLst>
          <p:ext xmlns:p="http://schemas.openxmlformats.org/presentationml/2006/main" uri="{D6D511B9-2390-475A-947B-AFAB55BFBCF1}">
            <pc226:cmChg xmlns:pc226="http://schemas.microsoft.com/office/powerpoint/2022/06/main/command" chg="add mod">
              <pc226:chgData name="GULLAND, Alice" userId="89230c4f-ea18-4bd9-b4fc-add5038d21b8" providerId="ADAL" clId="{2EA13C5B-3BC8-4123-86BC-B45AA5157558}" dt="2023-11-07T16:23:32.409" v="4047"/>
              <pc2:cmMkLst xmlns:pc2="http://schemas.microsoft.com/office/powerpoint/2019/9/main/command">
                <pc:docMk/>
                <pc:sldMk cId="240378026" sldId="295"/>
                <pc2:cmMk id="{B8A2E01C-64E0-47A1-9150-B995DA7FE019}"/>
              </pc2:cmMkLst>
              <pc226:cmRplyChg chg="add">
                <pc226:chgData name="GULLAND, Alice" userId="89230c4f-ea18-4bd9-b4fc-add5038d21b8" providerId="ADAL" clId="{2EA13C5B-3BC8-4123-86BC-B45AA5157558}" dt="2023-11-06T10:20:36.739" v="2881"/>
                <pc2:cmRplyMkLst xmlns:pc2="http://schemas.microsoft.com/office/powerpoint/2019/9/main/command">
                  <pc:docMk/>
                  <pc:sldMk cId="240378026" sldId="295"/>
                  <pc2:cmMk id="{B8A2E01C-64E0-47A1-9150-B995DA7FE019}"/>
                  <pc2:cmRplyMk id="{1FC5FA32-72DD-42EF-9A9C-24042B9B01BC}"/>
                </pc2:cmRplyMkLst>
              </pc226:cmRplyChg>
            </pc226:cmChg>
            <pc226:cmChg xmlns:pc226="http://schemas.microsoft.com/office/powerpoint/2022/06/main/command" chg="add del mod">
              <pc226:chgData name="GULLAND, Alice" userId="89230c4f-ea18-4bd9-b4fc-add5038d21b8" providerId="ADAL" clId="{2EA13C5B-3BC8-4123-86BC-B45AA5157558}" dt="2023-11-07T16:12:48.639" v="3770"/>
              <pc2:cmMkLst xmlns:pc2="http://schemas.microsoft.com/office/powerpoint/2019/9/main/command">
                <pc:docMk/>
                <pc:sldMk cId="240378026" sldId="295"/>
                <pc2:cmMk id="{3A03AD67-5C1B-41CF-A6FD-E910DE59BB3B}"/>
              </pc2:cmMkLst>
            </pc226:cmChg>
            <pc226:cmChg xmlns:pc226="http://schemas.microsoft.com/office/powerpoint/2022/06/main/command" chg="add">
              <pc226:chgData name="GULLAND, Alice" userId="89230c4f-ea18-4bd9-b4fc-add5038d21b8" providerId="ADAL" clId="{2EA13C5B-3BC8-4123-86BC-B45AA5157558}" dt="2023-11-07T16:19:41.906" v="4026"/>
              <pc2:cmMkLst xmlns:pc2="http://schemas.microsoft.com/office/powerpoint/2019/9/main/command">
                <pc:docMk/>
                <pc:sldMk cId="240378026" sldId="295"/>
                <pc2:cmMk id="{0A746392-28CF-42CF-9AA4-65FBC166B809}"/>
              </pc2:cmMkLst>
            </pc226:cmChg>
            <pc226:cmChg xmlns:pc226="http://schemas.microsoft.com/office/powerpoint/2022/06/main/command" chg="add del mod">
              <pc226:chgData name="GULLAND, Alice" userId="89230c4f-ea18-4bd9-b4fc-add5038d21b8" providerId="ADAL" clId="{2EA13C5B-3BC8-4123-86BC-B45AA5157558}" dt="2023-11-09T12:35:07.055" v="4541"/>
              <pc2:cmMkLst xmlns:pc2="http://schemas.microsoft.com/office/powerpoint/2019/9/main/command">
                <pc:docMk/>
                <pc:sldMk cId="240378026" sldId="295"/>
                <pc2:cmMk id="{07A08AC0-C1CD-4934-9E7C-F8A413B0040C}"/>
              </pc2:cmMkLst>
            </pc226:cmChg>
          </p:ext>
        </pc:extLst>
      </pc:sldChg>
      <pc:sldChg chg="new del">
        <pc:chgData name="GULLAND, Alice" userId="89230c4f-ea18-4bd9-b4fc-add5038d21b8" providerId="ADAL" clId="{2EA13C5B-3BC8-4123-86BC-B45AA5157558}" dt="2023-10-31T12:04:30.773" v="1365" actId="680"/>
        <pc:sldMkLst>
          <pc:docMk/>
          <pc:sldMk cId="1956880468" sldId="295"/>
        </pc:sldMkLst>
      </pc:sldChg>
      <pc:sldChg chg="modSp add del mod">
        <pc:chgData name="GULLAND, Alice" userId="89230c4f-ea18-4bd9-b4fc-add5038d21b8" providerId="ADAL" clId="{2EA13C5B-3BC8-4123-86BC-B45AA5157558}" dt="2023-10-31T12:03:10.466" v="1348" actId="2696"/>
        <pc:sldMkLst>
          <pc:docMk/>
          <pc:sldMk cId="3799802078" sldId="295"/>
        </pc:sldMkLst>
        <pc:spChg chg="mod">
          <ac:chgData name="GULLAND, Alice" userId="89230c4f-ea18-4bd9-b4fc-add5038d21b8" providerId="ADAL" clId="{2EA13C5B-3BC8-4123-86BC-B45AA5157558}" dt="2023-10-31T12:02:56.814" v="1347" actId="20577"/>
          <ac:spMkLst>
            <pc:docMk/>
            <pc:sldMk cId="3799802078" sldId="295"/>
            <ac:spMk id="2" creationId="{78EF5133-6976-4FEE-A07A-4BCC8EC486EF}"/>
          </ac:spMkLst>
        </pc:spChg>
        <pc:spChg chg="mod">
          <ac:chgData name="GULLAND, Alice" userId="89230c4f-ea18-4bd9-b4fc-add5038d21b8" providerId="ADAL" clId="{2EA13C5B-3BC8-4123-86BC-B45AA5157558}" dt="2023-10-31T12:02:47.904" v="1324" actId="20577"/>
          <ac:spMkLst>
            <pc:docMk/>
            <pc:sldMk cId="3799802078" sldId="295"/>
            <ac:spMk id="3" creationId="{D7212E8B-4DAC-4E04-9A1A-8FCF48BEC86C}"/>
          </ac:spMkLst>
        </pc:spChg>
      </pc:sldChg>
      <pc:sldChg chg="addSp delSp modSp add mod addCm delCm modCm">
        <pc:chgData name="GULLAND, Alice" userId="89230c4f-ea18-4bd9-b4fc-add5038d21b8" providerId="ADAL" clId="{2EA13C5B-3BC8-4123-86BC-B45AA5157558}" dt="2023-11-09T12:28:09.928" v="4498" actId="207"/>
        <pc:sldMkLst>
          <pc:docMk/>
          <pc:sldMk cId="4163630280" sldId="296"/>
        </pc:sldMkLst>
        <pc:spChg chg="add del mod">
          <ac:chgData name="GULLAND, Alice" userId="89230c4f-ea18-4bd9-b4fc-add5038d21b8" providerId="ADAL" clId="{2EA13C5B-3BC8-4123-86BC-B45AA5157558}" dt="2023-11-09T12:28:09.928" v="4498" actId="207"/>
          <ac:spMkLst>
            <pc:docMk/>
            <pc:sldMk cId="4163630280" sldId="296"/>
            <ac:spMk id="2" creationId="{78EF5133-6976-4FEE-A07A-4BCC8EC486EF}"/>
          </ac:spMkLst>
        </pc:spChg>
        <pc:spChg chg="mod">
          <ac:chgData name="GULLAND, Alice" userId="89230c4f-ea18-4bd9-b4fc-add5038d21b8" providerId="ADAL" clId="{2EA13C5B-3BC8-4123-86BC-B45AA5157558}" dt="2023-11-09T09:30:30.796" v="4403" actId="21"/>
          <ac:spMkLst>
            <pc:docMk/>
            <pc:sldMk cId="4163630280" sldId="296"/>
            <ac:spMk id="3" creationId="{D7212E8B-4DAC-4E04-9A1A-8FCF48BEC86C}"/>
          </ac:spMkLst>
        </pc:spChg>
        <pc:spChg chg="add del mod">
          <ac:chgData name="GULLAND, Alice" userId="89230c4f-ea18-4bd9-b4fc-add5038d21b8" providerId="ADAL" clId="{2EA13C5B-3BC8-4123-86BC-B45AA5157558}" dt="2023-10-31T12:32:40.049" v="1872" actId="478"/>
          <ac:spMkLst>
            <pc:docMk/>
            <pc:sldMk cId="4163630280" sldId="296"/>
            <ac:spMk id="4" creationId="{833D42A8-BE1D-D5B9-CBF6-664527D08C66}"/>
          </ac:spMkLst>
        </pc:spChg>
        <pc:picChg chg="add del">
          <ac:chgData name="GULLAND, Alice" userId="89230c4f-ea18-4bd9-b4fc-add5038d21b8" providerId="ADAL" clId="{2EA13C5B-3BC8-4123-86BC-B45AA5157558}" dt="2023-10-31T12:32:45.248" v="1873" actId="478"/>
          <ac:picMkLst>
            <pc:docMk/>
            <pc:sldMk cId="4163630280" sldId="296"/>
            <ac:picMk id="3074" creationId="{EB7D093E-2136-28FF-E655-72DBD3AC996C}"/>
          </ac:picMkLst>
        </pc:picChg>
        <pc:picChg chg="add del">
          <ac:chgData name="GULLAND, Alice" userId="89230c4f-ea18-4bd9-b4fc-add5038d21b8" providerId="ADAL" clId="{2EA13C5B-3BC8-4123-86BC-B45AA5157558}" dt="2023-10-31T12:32:45.248" v="1873" actId="478"/>
          <ac:picMkLst>
            <pc:docMk/>
            <pc:sldMk cId="4163630280" sldId="296"/>
            <ac:picMk id="3075" creationId="{4D4313C1-83B0-BCD0-20BF-27A48C8502F3}"/>
          </ac:picMkLst>
        </pc:picChg>
        <pc:extLst>
          <p:ext xmlns:p="http://schemas.openxmlformats.org/presentationml/2006/main" uri="{D6D511B9-2390-475A-947B-AFAB55BFBCF1}">
            <pc226:cmChg xmlns:pc226="http://schemas.microsoft.com/office/powerpoint/2022/06/main/command" chg="del mod">
              <pc226:chgData name="GULLAND, Alice" userId="89230c4f-ea18-4bd9-b4fc-add5038d21b8" providerId="ADAL" clId="{2EA13C5B-3BC8-4123-86BC-B45AA5157558}" dt="2023-11-07T15:25:40.049" v="3755"/>
              <pc2:cmMkLst xmlns:pc2="http://schemas.microsoft.com/office/powerpoint/2019/9/main/command">
                <pc:docMk/>
                <pc:sldMk cId="4163630280" sldId="296"/>
                <pc2:cmMk id="{563D415C-7189-45EC-8024-64F0AF5D78D3}"/>
              </pc2:cmMkLst>
            </pc226:cmChg>
            <pc226:cmChg xmlns:pc226="http://schemas.microsoft.com/office/powerpoint/2022/06/main/command" chg="add del">
              <pc226:chgData name="GULLAND, Alice" userId="89230c4f-ea18-4bd9-b4fc-add5038d21b8" providerId="ADAL" clId="{2EA13C5B-3BC8-4123-86BC-B45AA5157558}" dt="2023-11-07T14:11:42.037" v="3317"/>
              <pc2:cmMkLst xmlns:pc2="http://schemas.microsoft.com/office/powerpoint/2019/9/main/command">
                <pc:docMk/>
                <pc:sldMk cId="4163630280" sldId="296"/>
                <pc2:cmMk id="{6ADCB177-72FF-4E91-B269-4481F576C675}"/>
              </pc2:cmMkLst>
              <pc226:cmRplyChg chg="add">
                <pc226:chgData name="GULLAND, Alice" userId="89230c4f-ea18-4bd9-b4fc-add5038d21b8" providerId="ADAL" clId="{2EA13C5B-3BC8-4123-86BC-B45AA5157558}" dt="2023-11-02T12:53:46.718" v="2856"/>
                <pc2:cmRplyMkLst xmlns:pc2="http://schemas.microsoft.com/office/powerpoint/2019/9/main/command">
                  <pc:docMk/>
                  <pc:sldMk cId="4163630280" sldId="296"/>
                  <pc2:cmMk id="{6ADCB177-72FF-4E91-B269-4481F576C675}"/>
                  <pc2:cmRplyMk id="{C0BB1A81-965B-46A6-A48C-439D7938F0CE}"/>
                </pc2:cmRplyMkLst>
              </pc226:cmRplyChg>
            </pc226:cmChg>
            <pc226:cmChg xmlns:pc226="http://schemas.microsoft.com/office/powerpoint/2022/06/main/command" chg="del mod">
              <pc226:chgData name="GULLAND, Alice" userId="89230c4f-ea18-4bd9-b4fc-add5038d21b8" providerId="ADAL" clId="{2EA13C5B-3BC8-4123-86BC-B45AA5157558}" dt="2023-11-07T14:11:47.687" v="3318"/>
              <pc2:cmMkLst xmlns:pc2="http://schemas.microsoft.com/office/powerpoint/2019/9/main/command">
                <pc:docMk/>
                <pc:sldMk cId="4163630280" sldId="296"/>
                <pc2:cmMk id="{5DA07687-6D4D-487C-8101-AB906330C4E5}"/>
              </pc2:cmMkLst>
              <pc226:cmRplyChg chg="add">
                <pc226:chgData name="GULLAND, Alice" userId="89230c4f-ea18-4bd9-b4fc-add5038d21b8" providerId="ADAL" clId="{2EA13C5B-3BC8-4123-86BC-B45AA5157558}" dt="2023-11-02T12:50:44.105" v="2758"/>
                <pc2:cmRplyMkLst xmlns:pc2="http://schemas.microsoft.com/office/powerpoint/2019/9/main/command">
                  <pc:docMk/>
                  <pc:sldMk cId="4163630280" sldId="296"/>
                  <pc2:cmMk id="{5DA07687-6D4D-487C-8101-AB906330C4E5}"/>
                  <pc2:cmRplyMk id="{51F2E660-8F6C-4E2E-A41D-392B1DF1E97B}"/>
                </pc2:cmRplyMkLst>
              </pc226:cmRplyChg>
              <pc226:cmRplyChg chg="add">
                <pc226:chgData name="GULLAND, Alice" userId="89230c4f-ea18-4bd9-b4fc-add5038d21b8" providerId="ADAL" clId="{2EA13C5B-3BC8-4123-86BC-B45AA5157558}" dt="2023-11-02T12:50:32.273" v="2757"/>
                <pc2:cmRplyMkLst xmlns:pc2="http://schemas.microsoft.com/office/powerpoint/2019/9/main/command">
                  <pc:docMk/>
                  <pc:sldMk cId="4163630280" sldId="296"/>
                  <pc2:cmMk id="{5DA07687-6D4D-487C-8101-AB906330C4E5}"/>
                  <pc2:cmRplyMk id="{2D53D59D-62E7-4D6D-8DA0-0D17E2FF594B}"/>
                </pc2:cmRplyMkLst>
              </pc226:cmRplyChg>
            </pc226:cmChg>
            <pc226:cmChg xmlns:pc226="http://schemas.microsoft.com/office/powerpoint/2022/06/main/command" chg="del mod">
              <pc226:chgData name="GULLAND, Alice" userId="89230c4f-ea18-4bd9-b4fc-add5038d21b8" providerId="ADAL" clId="{2EA13C5B-3BC8-4123-86BC-B45AA5157558}" dt="2023-11-07T15:25:08.771" v="3750"/>
              <pc2:cmMkLst xmlns:pc2="http://schemas.microsoft.com/office/powerpoint/2019/9/main/command">
                <pc:docMk/>
                <pc:sldMk cId="4163630280" sldId="296"/>
                <pc2:cmMk id="{6DB44D93-163A-47DF-9820-26ADAF44CE58}"/>
              </pc2:cmMkLst>
            </pc226:cmChg>
            <pc226:cmChg xmlns:pc226="http://schemas.microsoft.com/office/powerpoint/2022/06/main/command" chg="del mod">
              <pc226:chgData name="GULLAND, Alice" userId="89230c4f-ea18-4bd9-b4fc-add5038d21b8" providerId="ADAL" clId="{2EA13C5B-3BC8-4123-86BC-B45AA5157558}" dt="2023-11-07T15:25:38.401" v="3754"/>
              <pc2:cmMkLst xmlns:pc2="http://schemas.microsoft.com/office/powerpoint/2019/9/main/command">
                <pc:docMk/>
                <pc:sldMk cId="4163630280" sldId="296"/>
                <pc2:cmMk id="{29E01FD4-2172-4B3E-90E0-401D805CF3A7}"/>
              </pc2:cmMkLst>
            </pc226:cmChg>
          </p:ext>
        </pc:extLst>
      </pc:sldChg>
      <pc:sldChg chg="new del">
        <pc:chgData name="GULLAND, Alice" userId="89230c4f-ea18-4bd9-b4fc-add5038d21b8" providerId="ADAL" clId="{2EA13C5B-3BC8-4123-86BC-B45AA5157558}" dt="2023-11-06T10:49:23.178" v="2885" actId="680"/>
        <pc:sldMkLst>
          <pc:docMk/>
          <pc:sldMk cId="1313382064" sldId="297"/>
        </pc:sldMkLst>
      </pc:sldChg>
      <pc:sldChg chg="delSp modSp add mod delCm modCm">
        <pc:chgData name="GULLAND, Alice" userId="89230c4f-ea18-4bd9-b4fc-add5038d21b8" providerId="ADAL" clId="{2EA13C5B-3BC8-4123-86BC-B45AA5157558}" dt="2023-11-09T09:33:30.708" v="4430" actId="12"/>
        <pc:sldMkLst>
          <pc:docMk/>
          <pc:sldMk cId="4179772763" sldId="297"/>
        </pc:sldMkLst>
        <pc:spChg chg="mod">
          <ac:chgData name="GULLAND, Alice" userId="89230c4f-ea18-4bd9-b4fc-add5038d21b8" providerId="ADAL" clId="{2EA13C5B-3BC8-4123-86BC-B45AA5157558}" dt="2023-11-09T09:33:30.708" v="4430" actId="12"/>
          <ac:spMkLst>
            <pc:docMk/>
            <pc:sldMk cId="4179772763" sldId="297"/>
            <ac:spMk id="2" creationId="{78EF5133-6976-4FEE-A07A-4BCC8EC486EF}"/>
          </ac:spMkLst>
        </pc:spChg>
        <pc:spChg chg="mod">
          <ac:chgData name="GULLAND, Alice" userId="89230c4f-ea18-4bd9-b4fc-add5038d21b8" providerId="ADAL" clId="{2EA13C5B-3BC8-4123-86BC-B45AA5157558}" dt="2023-11-06T10:49:32.592" v="2897" actId="20577"/>
          <ac:spMkLst>
            <pc:docMk/>
            <pc:sldMk cId="4179772763" sldId="297"/>
            <ac:spMk id="3" creationId="{D7212E8B-4DAC-4E04-9A1A-8FCF48BEC86C}"/>
          </ac:spMkLst>
        </pc:spChg>
        <pc:spChg chg="del">
          <ac:chgData name="GULLAND, Alice" userId="89230c4f-ea18-4bd9-b4fc-add5038d21b8" providerId="ADAL" clId="{2EA13C5B-3BC8-4123-86BC-B45AA5157558}" dt="2023-11-07T14:33:39.309" v="3711" actId="478"/>
          <ac:spMkLst>
            <pc:docMk/>
            <pc:sldMk cId="4179772763" sldId="297"/>
            <ac:spMk id="6" creationId="{E0063519-8DE6-41D3-94EB-6FAAE24D0E47}"/>
          </ac:spMkLst>
        </pc:spChg>
        <pc:extLst>
          <p:ext xmlns:p="http://schemas.openxmlformats.org/presentationml/2006/main" uri="{D6D511B9-2390-475A-947B-AFAB55BFBCF1}">
            <pc226:cmChg xmlns:pc226="http://schemas.microsoft.com/office/powerpoint/2022/06/main/command" chg="del">
              <pc226:chgData name="GULLAND, Alice" userId="89230c4f-ea18-4bd9-b4fc-add5038d21b8" providerId="ADAL" clId="{2EA13C5B-3BC8-4123-86BC-B45AA5157558}" dt="2023-11-07T14:15:47.332" v="3497"/>
              <pc2:cmMkLst xmlns:pc2="http://schemas.microsoft.com/office/powerpoint/2019/9/main/command">
                <pc:docMk/>
                <pc:sldMk cId="4179772763" sldId="297"/>
                <pc2:cmMk id="{017E3E60-E0C3-4F10-9A08-CEE159F298BE}"/>
              </pc2:cmMkLst>
              <pc226:cmRplyChg chg="add">
                <pc226:chgData name="GULLAND, Alice" userId="89230c4f-ea18-4bd9-b4fc-add5038d21b8" providerId="ADAL" clId="{2EA13C5B-3BC8-4123-86BC-B45AA5157558}" dt="2023-11-07T08:34:38.308" v="2939"/>
                <pc2:cmRplyMkLst xmlns:pc2="http://schemas.microsoft.com/office/powerpoint/2019/9/main/command">
                  <pc:docMk/>
                  <pc:sldMk cId="4179772763" sldId="297"/>
                  <pc2:cmMk id="{017E3E60-E0C3-4F10-9A08-CEE159F298BE}"/>
                  <pc2:cmRplyMk id="{CAEA6CCF-BFBA-4BB9-B5E0-A9039EACDF3F}"/>
                </pc2:cmRplyMkLst>
              </pc226:cmRplyChg>
            </pc226:cmChg>
          </p:ext>
        </pc:extLst>
      </pc:sldChg>
    </pc:docChg>
  </pc:docChgLst>
  <pc:docChgLst>
    <pc:chgData name="COLLINS, Melanie" userId="fbe4b251-2107-4e06-b4fe-dd3c85058837" providerId="ADAL" clId="{06CEC1FD-213D-451C-9505-8794F67AF2BF}"/>
    <pc:docChg chg="modSld">
      <pc:chgData name="COLLINS, Melanie" userId="fbe4b251-2107-4e06-b4fe-dd3c85058837" providerId="ADAL" clId="{06CEC1FD-213D-451C-9505-8794F67AF2BF}" dt="2023-11-08T12:41:33.810" v="0" actId="20577"/>
      <pc:docMkLst>
        <pc:docMk/>
      </pc:docMkLst>
      <pc:sldChg chg="modSp mod">
        <pc:chgData name="COLLINS, Melanie" userId="fbe4b251-2107-4e06-b4fe-dd3c85058837" providerId="ADAL" clId="{06CEC1FD-213D-451C-9505-8794F67AF2BF}" dt="2023-11-08T12:41:33.810" v="0" actId="20577"/>
        <pc:sldMkLst>
          <pc:docMk/>
          <pc:sldMk cId="3761677956" sldId="292"/>
        </pc:sldMkLst>
        <pc:spChg chg="mod">
          <ac:chgData name="COLLINS, Melanie" userId="fbe4b251-2107-4e06-b4fe-dd3c85058837" providerId="ADAL" clId="{06CEC1FD-213D-451C-9505-8794F67AF2BF}" dt="2023-11-08T12:41:33.810" v="0" actId="20577"/>
          <ac:spMkLst>
            <pc:docMk/>
            <pc:sldMk cId="3761677956" sldId="292"/>
            <ac:spMk id="5" creationId="{FECF67B4-4D4D-CABF-56AC-4A27A4E22BA6}"/>
          </ac:spMkLst>
        </pc:spChg>
      </pc:sldChg>
    </pc:docChg>
  </pc:docChgLst>
  <pc:docChgLst>
    <pc:chgData name="KENTON, Val" userId="fb742186-4659-4361-8da6-7c30dabfe294" providerId="ADAL" clId="{F310B439-9802-4D9E-9A08-2CEFA3632919}"/>
    <pc:docChg chg="custSel modSld">
      <pc:chgData name="KENTON, Val" userId="fb742186-4659-4361-8da6-7c30dabfe294" providerId="ADAL" clId="{F310B439-9802-4D9E-9A08-2CEFA3632919}" dt="2023-11-08T13:16:43.524" v="144" actId="20577"/>
      <pc:docMkLst>
        <pc:docMk/>
      </pc:docMkLst>
      <pc:sldChg chg="modSp mod addCm modCm">
        <pc:chgData name="KENTON, Val" userId="fb742186-4659-4361-8da6-7c30dabfe294" providerId="ADAL" clId="{F310B439-9802-4D9E-9A08-2CEFA3632919}" dt="2023-11-08T13:15:44.846" v="140" actId="20577"/>
        <pc:sldMkLst>
          <pc:docMk/>
          <pc:sldMk cId="3761677956" sldId="292"/>
        </pc:sldMkLst>
        <pc:spChg chg="mod">
          <ac:chgData name="KENTON, Val" userId="fb742186-4659-4361-8da6-7c30dabfe294" providerId="ADAL" clId="{F310B439-9802-4D9E-9A08-2CEFA3632919}" dt="2023-11-08T13:15:44.846" v="140" actId="20577"/>
          <ac:spMkLst>
            <pc:docMk/>
            <pc:sldMk cId="3761677956" sldId="292"/>
            <ac:spMk id="2" creationId="{78EF5133-6976-4FEE-A07A-4BCC8EC486EF}"/>
          </ac:spMkLst>
        </pc:spChg>
        <pc:extLst>
          <p:ext xmlns:p="http://schemas.openxmlformats.org/presentationml/2006/main" uri="{D6D511B9-2390-475A-947B-AFAB55BFBCF1}">
            <pc226:cmChg xmlns:pc226="http://schemas.microsoft.com/office/powerpoint/2022/06/main/command" chg="add mod">
              <pc226:chgData name="KENTON, Val" userId="fb742186-4659-4361-8da6-7c30dabfe294" providerId="ADAL" clId="{F310B439-9802-4D9E-9A08-2CEFA3632919}" dt="2023-11-08T13:15:44.846" v="140" actId="20577"/>
              <pc2:cmMkLst xmlns:pc2="http://schemas.microsoft.com/office/powerpoint/2019/9/main/command">
                <pc:docMk/>
                <pc:sldMk cId="3761677956" sldId="292"/>
                <pc2:cmMk id="{8AD15C8D-20ED-4E9E-B702-BF707109CEF3}"/>
              </pc2:cmMkLst>
            </pc226:cmChg>
            <pc226:cmChg xmlns:pc226="http://schemas.microsoft.com/office/powerpoint/2022/06/main/command" chg="mod">
              <pc226:chgData name="KENTON, Val" userId="fb742186-4659-4361-8da6-7c30dabfe294" providerId="ADAL" clId="{F310B439-9802-4D9E-9A08-2CEFA3632919}" dt="2023-11-08T13:15:44.846" v="140" actId="20577"/>
              <pc2:cmMkLst xmlns:pc2="http://schemas.microsoft.com/office/powerpoint/2019/9/main/command">
                <pc:docMk/>
                <pc:sldMk cId="3761677956" sldId="292"/>
                <pc2:cmMk id="{959951EF-2752-4622-B7AF-B37CB343B3C6}"/>
              </pc2:cmMkLst>
            </pc226:cmChg>
          </p:ext>
        </pc:extLst>
      </pc:sldChg>
      <pc:sldChg chg="modSp mod modCm">
        <pc:chgData name="KENTON, Val" userId="fb742186-4659-4361-8da6-7c30dabfe294" providerId="ADAL" clId="{F310B439-9802-4D9E-9A08-2CEFA3632919}" dt="2023-11-08T13:16:43.524" v="144" actId="20577"/>
        <pc:sldMkLst>
          <pc:docMk/>
          <pc:sldMk cId="2524263923" sldId="293"/>
        </pc:sldMkLst>
        <pc:spChg chg="mod">
          <ac:chgData name="KENTON, Val" userId="fb742186-4659-4361-8da6-7c30dabfe294" providerId="ADAL" clId="{F310B439-9802-4D9E-9A08-2CEFA3632919}" dt="2023-11-08T13:16:43.524" v="144" actId="20577"/>
          <ac:spMkLst>
            <pc:docMk/>
            <pc:sldMk cId="2524263923" sldId="293"/>
            <ac:spMk id="2" creationId="{78EF5133-6976-4FEE-A07A-4BCC8EC486EF}"/>
          </ac:spMkLst>
        </pc:spChg>
        <pc:extLst>
          <p:ext xmlns:p="http://schemas.openxmlformats.org/presentationml/2006/main" uri="{D6D511B9-2390-475A-947B-AFAB55BFBCF1}">
            <pc226:cmChg xmlns:pc226="http://schemas.microsoft.com/office/powerpoint/2022/06/main/command" chg="mod">
              <pc226:chgData name="KENTON, Val" userId="fb742186-4659-4361-8da6-7c30dabfe294" providerId="ADAL" clId="{F310B439-9802-4D9E-9A08-2CEFA3632919}" dt="2023-11-08T13:16:43.524" v="144" actId="20577"/>
              <pc2:cmMkLst xmlns:pc2="http://schemas.microsoft.com/office/powerpoint/2019/9/main/command">
                <pc:docMk/>
                <pc:sldMk cId="2524263923" sldId="293"/>
                <pc2:cmMk id="{4DFEDC65-8984-47D2-96CB-1B62E473D2B7}"/>
              </pc2:cmMkLst>
            </pc226:cmChg>
          </p:ext>
        </pc:extLst>
      </pc:sldChg>
    </pc:docChg>
  </pc:docChgLst>
  <pc:docChgLst>
    <pc:chgData name="SHERRY, Sabrina" userId="S::sabrina.sherry@education.gov.uk::af222cf3-363b-4fae-946e-2eaf7dd28971" providerId="AD" clId="Web-{AC07F5E7-CD38-DCBD-AF10-F1BBA79D16B5}"/>
    <pc:docChg chg="mod">
      <pc:chgData name="SHERRY, Sabrina" userId="S::sabrina.sherry@education.gov.uk::af222cf3-363b-4fae-946e-2eaf7dd28971" providerId="AD" clId="Web-{AC07F5E7-CD38-DCBD-AF10-F1BBA79D16B5}" dt="2023-11-02T12:51:09.307" v="2"/>
      <pc:docMkLst>
        <pc:docMk/>
      </pc:docMkLst>
      <pc:sldChg chg="modCm">
        <pc:chgData name="SHERRY, Sabrina" userId="S::sabrina.sherry@education.gov.uk::af222cf3-363b-4fae-946e-2eaf7dd28971" providerId="AD" clId="Web-{AC07F5E7-CD38-DCBD-AF10-F1BBA79D16B5}" dt="2023-11-02T12:51:09.307" v="2"/>
        <pc:sldMkLst>
          <pc:docMk/>
          <pc:sldMk cId="3761677956" sldId="292"/>
        </pc:sldMkLst>
        <pc:extLst>
          <p:ext xmlns:p="http://schemas.openxmlformats.org/presentationml/2006/main" uri="{D6D511B9-2390-475A-947B-AFAB55BFBCF1}">
            <pc226:cmChg xmlns:pc226="http://schemas.microsoft.com/office/powerpoint/2022/06/main/command" chg="">
              <pc226:chgData name="SHERRY, Sabrina" userId="S::sabrina.sherry@education.gov.uk::af222cf3-363b-4fae-946e-2eaf7dd28971" providerId="AD" clId="Web-{AC07F5E7-CD38-DCBD-AF10-F1BBA79D16B5}" dt="2023-11-02T12:51:09.307" v="2"/>
              <pc2:cmMkLst xmlns:pc2="http://schemas.microsoft.com/office/powerpoint/2019/9/main/command">
                <pc:docMk/>
                <pc:sldMk cId="3761677956" sldId="292"/>
                <pc2:cmMk id="{8D77BA77-1E7D-4819-8BBC-7BBB26588D04}"/>
              </pc2:cmMkLst>
              <pc226:cmRplyChg chg="add">
                <pc226:chgData name="SHERRY, Sabrina" userId="S::sabrina.sherry@education.gov.uk::af222cf3-363b-4fae-946e-2eaf7dd28971" providerId="AD" clId="Web-{AC07F5E7-CD38-DCBD-AF10-F1BBA79D16B5}" dt="2023-11-02T12:51:09.307" v="2"/>
                <pc2:cmRplyMkLst xmlns:pc2="http://schemas.microsoft.com/office/powerpoint/2019/9/main/command">
                  <pc:docMk/>
                  <pc:sldMk cId="3761677956" sldId="292"/>
                  <pc2:cmMk id="{8D77BA77-1E7D-4819-8BBC-7BBB26588D04}"/>
                  <pc2:cmRplyMk id="{EF45C37A-4816-42BA-9ADA-BFF42CD13598}"/>
                </pc2:cmRplyMkLst>
              </pc226:cmRplyChg>
              <pc226:cmRplyChg chg="add">
                <pc226:chgData name="SHERRY, Sabrina" userId="S::sabrina.sherry@education.gov.uk::af222cf3-363b-4fae-946e-2eaf7dd28971" providerId="AD" clId="Web-{AC07F5E7-CD38-DCBD-AF10-F1BBA79D16B5}" dt="2023-11-02T12:50:40.150" v="1"/>
                <pc2:cmRplyMkLst xmlns:pc2="http://schemas.microsoft.com/office/powerpoint/2019/9/main/command">
                  <pc:docMk/>
                  <pc:sldMk cId="3761677956" sldId="292"/>
                  <pc2:cmMk id="{8D77BA77-1E7D-4819-8BBC-7BBB26588D04}"/>
                  <pc2:cmRplyMk id="{0BDF0BE6-5236-487F-B9B5-0FFD5754C63A}"/>
                </pc2:cmRplyMkLst>
              </pc226:cmRplyChg>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13E714-247F-4B79-A0B9-303105DF2E2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D1855A6-5379-4AD6-9C1E-E0F0577C8A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E95B18-3758-4A08-B1E0-2BDF597F68EE}" type="datetimeFigureOut">
              <a:rPr lang="en-GB" smtClean="0"/>
              <a:t>09/11/2023</a:t>
            </a:fld>
            <a:endParaRPr lang="en-GB"/>
          </a:p>
        </p:txBody>
      </p:sp>
      <p:sp>
        <p:nvSpPr>
          <p:cNvPr id="4" name="Footer Placeholder 3">
            <a:extLst>
              <a:ext uri="{FF2B5EF4-FFF2-40B4-BE49-F238E27FC236}">
                <a16:creationId xmlns:a16="http://schemas.microsoft.com/office/drawing/2014/main" id="{14D79C85-598E-4B50-81DC-D43D46BF6D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2BDF637-D9A5-4ED0-9536-F455302795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5E8E74-36A6-4661-B74F-0174A9FA42A9}" type="slidenum">
              <a:rPr lang="en-GB" smtClean="0"/>
              <a:t>‹#›</a:t>
            </a:fld>
            <a:endParaRPr lang="en-GB"/>
          </a:p>
        </p:txBody>
      </p:sp>
    </p:spTree>
    <p:extLst>
      <p:ext uri="{BB962C8B-B14F-4D97-AF65-F5344CB8AC3E}">
        <p14:creationId xmlns:p14="http://schemas.microsoft.com/office/powerpoint/2010/main" val="420401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48635F-D528-4DFF-AB18-FE631C4F77A0}" type="datetimeFigureOut">
              <a:rPr lang="en-GB" smtClean="0"/>
              <a:t>09/11/2023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a:t>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884835-F7F3-43EF-AF88-7BF1A5F85027}" type="slidenum">
              <a:rPr lang="en-GB" smtClean="0"/>
              <a:t>‹#›</a:t>
            </a:fld>
            <a:endParaRPr lang="en-GB"/>
          </a:p>
        </p:txBody>
      </p:sp>
    </p:spTree>
    <p:extLst>
      <p:ext uri="{BB962C8B-B14F-4D97-AF65-F5344CB8AC3E}">
        <p14:creationId xmlns:p14="http://schemas.microsoft.com/office/powerpoint/2010/main" val="601186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6A8D118D-2BCC-4257-AFED-B794C7C526CA}"/>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481166" y="2324658"/>
            <a:ext cx="547206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481166" y="6253382"/>
            <a:ext cx="2422247"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481166" y="3124193"/>
            <a:ext cx="5472061" cy="790776"/>
          </a:xfrm>
        </p:spPr>
        <p:txBody>
          <a:bodyPr lIns="0" tIns="0" rIns="0" bIns="0">
            <a:noAutofit/>
          </a:bodyPr>
          <a:lstStyle>
            <a:lvl1pPr>
              <a:defRPr sz="3600" b="0">
                <a:solidFill>
                  <a:schemeClr val="tx1"/>
                </a:solidFill>
              </a:defRPr>
            </a:lvl1pPr>
          </a:lstStyle>
          <a:p>
            <a:pPr lvl="0"/>
            <a:r>
              <a:rPr lang="en-US"/>
              <a:t>Subtitle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3FCE4F6-1D94-4B75-B104-762E7FBD045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1378939" y="2836677"/>
            <a:ext cx="5619583" cy="1630088"/>
          </a:xfrm>
        </p:spPr>
        <p:txBody>
          <a:bodyPr anchor="t" anchorCtr="0">
            <a:normAutofit/>
          </a:bodyPr>
          <a:lstStyle>
            <a:lvl1pPr algn="l">
              <a:lnSpc>
                <a:spcPct val="85000"/>
              </a:lnSpc>
              <a:defRPr sz="3600" b="1" cap="none" baseline="0">
                <a:solidFill>
                  <a:schemeClr val="tx1"/>
                </a:solidFill>
              </a:defRPr>
            </a:lvl1pPr>
          </a:lstStyle>
          <a:p>
            <a:r>
              <a:rPr lang="en-US"/>
              <a:t>Section title</a:t>
            </a:r>
          </a:p>
        </p:txBody>
      </p:sp>
    </p:spTree>
    <p:extLst>
      <p:ext uri="{BB962C8B-B14F-4D97-AF65-F5344CB8AC3E}">
        <p14:creationId xmlns:p14="http://schemas.microsoft.com/office/powerpoint/2010/main" val="1675373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On the Insert ribbon select Header and Footer to edit this holding text</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590400" y="1418399"/>
            <a:ext cx="7986713" cy="45664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286467166"/>
      </p:ext>
    </p:extLst>
  </p:cSld>
  <p:clrMapOvr>
    <a:masterClrMapping/>
  </p:clrMapOvr>
  <p:extLst>
    <p:ext uri="{DCECCB84-F9BA-43D5-87BE-67443E8EF086}">
      <p15:sldGuideLst xmlns:p15="http://schemas.microsoft.com/office/powerpoint/2012/main">
        <p15:guide id="1" orient="horz" pos="377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35D63C-17A1-41CC-A450-F6FEDFD2D0EF}"/>
              </a:ext>
            </a:extLst>
          </p:cNvPr>
          <p:cNvSpPr>
            <a:spLocks noGrp="1"/>
          </p:cNvSpPr>
          <p:nvPr>
            <p:ph sz="quarter" idx="14"/>
          </p:nvPr>
        </p:nvSpPr>
        <p:spPr>
          <a:xfrm>
            <a:off x="4734688" y="1418399"/>
            <a:ext cx="3818762" cy="45664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 name="Content Placeholder 2"/>
          <p:cNvSpPr>
            <a:spLocks noGrp="1"/>
          </p:cNvSpPr>
          <p:nvPr>
            <p:ph idx="1" hasCustomPrompt="1"/>
          </p:nvPr>
        </p:nvSpPr>
        <p:spPr>
          <a:xfrm>
            <a:off x="590400" y="1418400"/>
            <a:ext cx="3838558" cy="4566475"/>
          </a:xfrm>
        </p:spPr>
        <p:txBody>
          <a:bodyPr wrap="square"/>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a:xfrm>
            <a:off x="574525" y="541508"/>
            <a:ext cx="7997763" cy="512514"/>
          </a:xfrm>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On the Insert ribbon select Header and Footer to edit this holding text</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ag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FA7F72-8DE6-4372-8955-6E4E929BBB5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12" name="Footer Placeholder 4">
            <a:extLst>
              <a:ext uri="{FF2B5EF4-FFF2-40B4-BE49-F238E27FC236}">
                <a16:creationId xmlns:a16="http://schemas.microsoft.com/office/drawing/2014/main" id="{80B686D1-1E2E-4A9B-B3E8-6E81C44D7048}"/>
              </a:ext>
            </a:extLst>
          </p:cNvPr>
          <p:cNvSpPr txBox="1">
            <a:spLocks/>
          </p:cNvSpPr>
          <p:nvPr userDrawn="1"/>
        </p:nvSpPr>
        <p:spPr>
          <a:xfrm>
            <a:off x="340081" y="6348399"/>
            <a:ext cx="7615675" cy="365125"/>
          </a:xfrm>
          <a:prstGeom prst="rect">
            <a:avLst/>
          </a:prstGeom>
        </p:spPr>
        <p:txBody>
          <a:bodyPr vert="horz" lIns="91440" tIns="45720" rIns="91440" bIns="45720" rtlCol="0" anchor="t" anchorCtr="0"/>
          <a:lstStyle>
            <a:defPPr>
              <a:defRPr lang="en-US"/>
            </a:defPPr>
            <a:lvl1pPr marL="0" algn="l" defTabSz="457200" rtl="0" eaLnBrk="1" latinLnBrk="0" hangingPunct="1">
              <a:defRPr sz="1300" kern="1200">
                <a:solidFill>
                  <a:srgbClr val="0A548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900" b="0">
              <a:solidFill>
                <a:srgbClr val="000000"/>
              </a:solidFill>
            </a:endParaRPr>
          </a:p>
        </p:txBody>
      </p:sp>
      <p:sp>
        <p:nvSpPr>
          <p:cNvPr id="5" name="Slide Number Placeholder 4">
            <a:extLst>
              <a:ext uri="{FF2B5EF4-FFF2-40B4-BE49-F238E27FC236}">
                <a16:creationId xmlns:a16="http://schemas.microsoft.com/office/drawing/2014/main" id="{376E03D2-9C7C-4AF2-BDB8-6D1A8E0800B8}"/>
              </a:ext>
            </a:extLst>
          </p:cNvPr>
          <p:cNvSpPr>
            <a:spLocks noGrp="1"/>
          </p:cNvSpPr>
          <p:nvPr>
            <p:ph type="sldNum" sz="quarter" idx="16"/>
          </p:nvPr>
        </p:nvSpPr>
        <p:spPr/>
        <p:txBody>
          <a:bodyPr/>
          <a:lstStyle/>
          <a:p>
            <a:fld id="{4FAB73BC-B049-4115-A692-8D63A059BFB8}" type="slidenum">
              <a:rPr lang="en-US" smtClean="0"/>
              <a:pPr/>
              <a:t>‹#›</a:t>
            </a:fld>
            <a:endParaRPr lang="en-US"/>
          </a:p>
        </p:txBody>
      </p:sp>
      <p:sp>
        <p:nvSpPr>
          <p:cNvPr id="6" name="Title 5">
            <a:extLst>
              <a:ext uri="{FF2B5EF4-FFF2-40B4-BE49-F238E27FC236}">
                <a16:creationId xmlns:a16="http://schemas.microsoft.com/office/drawing/2014/main" id="{FEC95F3F-D857-4030-AEB6-4FEE5D082592}"/>
              </a:ext>
            </a:extLst>
          </p:cNvPr>
          <p:cNvSpPr>
            <a:spLocks noGrp="1"/>
          </p:cNvSpPr>
          <p:nvPr>
            <p:ph type="title"/>
          </p:nvPr>
        </p:nvSpPr>
        <p:spPr>
          <a:xfrm>
            <a:off x="3761875" y="1002632"/>
            <a:ext cx="4901278" cy="4702844"/>
          </a:xfrm>
        </p:spPr>
        <p:txBody>
          <a:bodyPr/>
          <a:lstStyle>
            <a:lvl1pPr>
              <a:defRPr>
                <a:solidFill>
                  <a:schemeClr val="tx1"/>
                </a:solidFill>
              </a:defRPr>
            </a:lvl1pPr>
          </a:lstStyle>
          <a:p>
            <a:r>
              <a:rPr lang="en-GB"/>
              <a:t>Click to edit Master title style</a:t>
            </a:r>
          </a:p>
        </p:txBody>
      </p:sp>
    </p:spTree>
    <p:extLst>
      <p:ext uri="{BB962C8B-B14F-4D97-AF65-F5344CB8AC3E}">
        <p14:creationId xmlns:p14="http://schemas.microsoft.com/office/powerpoint/2010/main" val="3819093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r Cover slide ">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9FE3D4-7D5B-49B4-B6DB-5154DB3A538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5" name="Title 4">
            <a:extLst>
              <a:ext uri="{FF2B5EF4-FFF2-40B4-BE49-F238E27FC236}">
                <a16:creationId xmlns:a16="http://schemas.microsoft.com/office/drawing/2014/main" id="{A1044DD0-6F2A-47E0-BB43-387096540E68}"/>
              </a:ext>
            </a:extLst>
          </p:cNvPr>
          <p:cNvSpPr>
            <a:spLocks noGrp="1"/>
          </p:cNvSpPr>
          <p:nvPr>
            <p:ph type="title"/>
          </p:nvPr>
        </p:nvSpPr>
        <p:spPr>
          <a:xfrm>
            <a:off x="576263" y="5775074"/>
            <a:ext cx="2230439" cy="946149"/>
          </a:xfrm>
        </p:spPr>
        <p:txBody>
          <a:bodyPr/>
          <a:lstStyle>
            <a:lvl1pPr>
              <a:defRPr sz="1100">
                <a:solidFill>
                  <a:schemeClr val="tx1"/>
                </a:solidFill>
              </a:defRPr>
            </a:lvl1pPr>
          </a:lstStyle>
          <a:p>
            <a:r>
              <a:rPr lang="en-GB" noProof="0"/>
              <a:t>Click to edit Master title style</a:t>
            </a:r>
          </a:p>
        </p:txBody>
      </p:sp>
    </p:spTree>
    <p:extLst>
      <p:ext uri="{BB962C8B-B14F-4D97-AF65-F5344CB8AC3E}">
        <p14:creationId xmlns:p14="http://schemas.microsoft.com/office/powerpoint/2010/main" val="3122791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4525" y="541508"/>
            <a:ext cx="7997763" cy="512514"/>
          </a:xfrm>
          <a:prstGeom prst="rect">
            <a:avLst/>
          </a:prstGeom>
        </p:spPr>
        <p:txBody>
          <a:bodyPr vert="horz" lIns="0" tIns="0" rIns="0" bIns="0" rtlCol="0" anchor="t" anchorCtr="0">
            <a:noAutofit/>
          </a:bodyPr>
          <a:lstStyle/>
          <a:p>
            <a:endParaRPr lang="en-US"/>
          </a:p>
        </p:txBody>
      </p:sp>
      <p:sp>
        <p:nvSpPr>
          <p:cNvPr id="3" name="Text Placeholder 2"/>
          <p:cNvSpPr>
            <a:spLocks noGrp="1"/>
          </p:cNvSpPr>
          <p:nvPr>
            <p:ph type="body" idx="1"/>
          </p:nvPr>
        </p:nvSpPr>
        <p:spPr>
          <a:xfrm>
            <a:off x="590567" y="1417531"/>
            <a:ext cx="7981721" cy="4567344"/>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3"/>
          </p:nvPr>
        </p:nvSpPr>
        <p:spPr>
          <a:xfrm>
            <a:off x="581042" y="6241534"/>
            <a:ext cx="7615675" cy="365125"/>
          </a:xfrm>
          <a:prstGeom prst="rect">
            <a:avLst/>
          </a:prstGeom>
        </p:spPr>
        <p:txBody>
          <a:bodyPr vert="horz" lIns="0" tIns="0" rIns="0" bIns="0" rtlCol="0" anchor="t" anchorCtr="0">
            <a:noAutofit/>
          </a:bodyPr>
          <a:lstStyle>
            <a:lvl1pPr algn="l">
              <a:defRPr sz="1200" b="0">
                <a:solidFill>
                  <a:schemeClr val="tx1"/>
                </a:solidFill>
              </a:defRPr>
            </a:lvl1pPr>
          </a:lstStyle>
          <a:p>
            <a:r>
              <a:rPr lang="en-GB"/>
              <a:t>On the Insert ribbon select Header and Footer to edit this holding text</a:t>
            </a:r>
            <a:endParaRPr lang="en-GB" noProof="0"/>
          </a:p>
        </p:txBody>
      </p:sp>
      <p:sp>
        <p:nvSpPr>
          <p:cNvPr id="6" name="Slide Number Placeholder 5"/>
          <p:cNvSpPr>
            <a:spLocks noGrp="1"/>
          </p:cNvSpPr>
          <p:nvPr>
            <p:ph type="sldNum" sz="quarter" idx="4"/>
          </p:nvPr>
        </p:nvSpPr>
        <p:spPr>
          <a:xfrm>
            <a:off x="8009262" y="6241534"/>
            <a:ext cx="563026" cy="181491"/>
          </a:xfrm>
          <a:prstGeom prst="rect">
            <a:avLst/>
          </a:prstGeom>
        </p:spPr>
        <p:txBody>
          <a:bodyPr vert="horz" lIns="0" tIns="0" rIns="0" bIns="0" rtlCol="0" anchor="t" anchorCtr="0">
            <a:noAutofit/>
          </a:bodyPr>
          <a:lstStyle>
            <a:lvl1pPr algn="r">
              <a:defRPr lang="en-US" sz="1200" b="0" kern="1200" smtClean="0">
                <a:solidFill>
                  <a:srgbClr val="4D4D4D"/>
                </a:solidFill>
                <a:latin typeface="+mn-lt"/>
                <a:ea typeface="+mn-ea"/>
                <a:cs typeface="+mn-cs"/>
              </a:defRPr>
            </a:lvl1pPr>
          </a:lstStyle>
          <a:p>
            <a:fld id="{D74D8B4B-93CA-40C4-A67B-39E5EDB6BC1B}" type="slidenum">
              <a:rPr lang="en-GB" noProof="0" smtClean="0"/>
              <a:pPr/>
              <a:t>‹#›</a:t>
            </a:fld>
            <a:endParaRPr lang="en-GB" noProof="0"/>
          </a:p>
        </p:txBody>
      </p:sp>
    </p:spTree>
  </p:cSld>
  <p:clrMap bg1="lt1" tx1="dk1" bg2="lt2" tx2="dk2" accent1="accent1" accent2="accent2" accent3="accent3" accent4="accent4" accent5="accent5" accent6="accent6" hlink="hlink" folHlink="folHlink"/>
  <p:sldLayoutIdLst>
    <p:sldLayoutId id="2147483685" r:id="rId1"/>
    <p:sldLayoutId id="2147483699" r:id="rId2"/>
    <p:sldLayoutId id="2147483733" r:id="rId3"/>
    <p:sldLayoutId id="2147483686" r:id="rId4"/>
    <p:sldLayoutId id="2147483722" r:id="rId5"/>
    <p:sldLayoutId id="2147483717" r:id="rId6"/>
  </p:sldLayoutIdLst>
  <p:hf hdr="0" dt="0"/>
  <p:txStyles>
    <p:titleStyle>
      <a:lvl1pPr algn="l" defTabSz="685783" rtl="0" eaLnBrk="1" latinLnBrk="0" hangingPunct="1">
        <a:lnSpc>
          <a:spcPct val="90000"/>
        </a:lnSpc>
        <a:spcBef>
          <a:spcPct val="0"/>
        </a:spcBef>
        <a:buNone/>
        <a:defRPr sz="2400" b="1" kern="1200">
          <a:solidFill>
            <a:srgbClr val="003764"/>
          </a:solidFill>
          <a:latin typeface="Arial" panose="020B0604020202020204" pitchFamily="34" charset="0"/>
          <a:ea typeface="+mj-ea"/>
          <a:cs typeface="Arial" panose="020B0604020202020204" pitchFamily="34" charset="0"/>
        </a:defRPr>
      </a:lvl1pPr>
    </p:titleStyle>
    <p:body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77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overnment/publications/higher-technical-education-skills-injection-fund-2"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gov.uk/government/publications/identifying-and-meeting-local-skills-needs-to-support-growth/local-skills-improvement-plans-lsips-and-strategic-development-funding-sdf#:~:text=LSIPs%20provide%20an%20agreed%20set,employers%2C%20providers%20and%20local%20stakeholders"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s://www.dropbox.com/scl/fo/mqxk8gbd2c092da5hdwvv/h?rlkey=fhy461dgflknrohzzhlfzl5he&amp;dl=0" TargetMode="External"/><Relationship Id="rId3" Type="http://schemas.openxmlformats.org/officeDocument/2006/relationships/hyperlink" Target="https://www.linkedin.com/company/uk-department-for-education/" TargetMode="External"/><Relationship Id="rId7" Type="http://schemas.openxmlformats.org/officeDocument/2006/relationships/slide" Target="slide5.xml"/><Relationship Id="rId2" Type="http://schemas.openxmlformats.org/officeDocument/2006/relationships/hyperlink" Target="https://twitter.com/educationgovuk" TargetMode="External"/><Relationship Id="rId1" Type="http://schemas.openxmlformats.org/officeDocument/2006/relationships/slideLayout" Target="../slideLayouts/slideLayout4.xml"/><Relationship Id="rId6" Type="http://schemas.openxmlformats.org/officeDocument/2006/relationships/hyperlink" Target="https://twitter.com/halfon4harlowMP" TargetMode="External"/><Relationship Id="rId5" Type="http://schemas.openxmlformats.org/officeDocument/2006/relationships/hyperlink" Target="https://twitter.com/GillianKeegan" TargetMode="External"/><Relationship Id="rId4" Type="http://schemas.openxmlformats.org/officeDocument/2006/relationships/hyperlink" Target="https://www.facebook.com/educationgovuk" TargetMode="External"/><Relationship Id="rId9" Type="http://schemas.openxmlformats.org/officeDocument/2006/relationships/slide" Target="slide6.xml"/></Relationships>
</file>

<file path=ppt/slides/_rels/slide5.xml.rels><?xml version="1.0" encoding="UTF-8" standalone="yes"?>
<Relationships xmlns="http://schemas.openxmlformats.org/package/2006/relationships"><Relationship Id="rId2" Type="http://schemas.openxmlformats.org/officeDocument/2006/relationships/hyperlink" Target="https://twitter.com/educationgovuk"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gov.uk/government/publications/identifying-and-meeting-local-skills-needs-to-support-growth/local-skills-improvement-plans-lsips-and-strategic-development-funding-sdf"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local-skills-improvement-fund-lsif-lead-providers-2023-to-2025" TargetMode="External"/><Relationship Id="rId2" Type="http://schemas.openxmlformats.org/officeDocument/2006/relationships/hyperlink" Target="https://www.gov.uk/government/publications/designated-employer-representative-bodies/notice-of-designated-employer-representative-bodies" TargetMode="External"/><Relationship Id="rId1" Type="http://schemas.openxmlformats.org/officeDocument/2006/relationships/slideLayout" Target="../slideLayouts/slideLayout4.xml"/><Relationship Id="rId5" Type="http://schemas.openxmlformats.org/officeDocument/2006/relationships/hyperlink" Target="https://greencareersweek.com/resources-2023/" TargetMode="External"/><Relationship Id="rId4" Type="http://schemas.openxmlformats.org/officeDocument/2006/relationships/hyperlink" Target="https://assets.publishing.service.gov.uk/government/uploads/system/uploads/attachment_data/file/1147457/powering-up-britain-net-zero-growth-plan.pdfhttps:/assets.publishing.service.gov.uk/government/uploads/system/uploads/attachment_data/file/1147457/powering-up-britain-net-zero-growth-pla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156"/>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063519-8DE6-41D3-94EB-6FAAE24D0E47}"/>
              </a:ext>
              <a:ext uri="{C183D7F6-B498-43B3-948B-1728B52AA6E4}">
                <adec:decorative xmlns:adec="http://schemas.microsoft.com/office/drawing/2017/decorative" val="1"/>
              </a:ext>
            </a:extLst>
          </p:cNvPr>
          <p:cNvSpPr>
            <a:spLocks noGrp="1"/>
          </p:cNvSpPr>
          <p:nvPr>
            <p:ph type="sldNum" sz="quarter" idx="11"/>
          </p:nvPr>
        </p:nvSpPr>
        <p:spPr/>
        <p:txBody>
          <a:bodyPr/>
          <a:lstStyle/>
          <a:p>
            <a:fld id="{4FAB73BC-B049-4115-A692-8D63A059BFB8}" type="slidenum">
              <a:rPr lang="en-US" smtClean="0"/>
              <a:pPr/>
              <a:t>1</a:t>
            </a:fld>
            <a:endParaRPr lang="en-US"/>
          </a:p>
        </p:txBody>
      </p:sp>
      <p:pic>
        <p:nvPicPr>
          <p:cNvPr id="2050" name="Picture 2">
            <a:extLst>
              <a:ext uri="{FF2B5EF4-FFF2-40B4-BE49-F238E27FC236}">
                <a16:creationId xmlns:a16="http://schemas.microsoft.com/office/drawing/2014/main" id="{57166F54-7363-AC44-0C9D-5CCB6E5E66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1735"/>
          <a:stretch/>
        </p:blipFill>
        <p:spPr bwMode="auto">
          <a:xfrm>
            <a:off x="62630" y="0"/>
            <a:ext cx="8942828" cy="2041742"/>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2">
            <a:extLst>
              <a:ext uri="{FF2B5EF4-FFF2-40B4-BE49-F238E27FC236}">
                <a16:creationId xmlns:a16="http://schemas.microsoft.com/office/drawing/2014/main" id="{2009A05C-63A3-B6AC-E567-423ED17058C8}"/>
              </a:ext>
            </a:extLst>
          </p:cNvPr>
          <p:cNvSpPr>
            <a:spLocks noGrp="1"/>
          </p:cNvSpPr>
          <p:nvPr>
            <p:ph type="title"/>
          </p:nvPr>
        </p:nvSpPr>
        <p:spPr>
          <a:xfrm>
            <a:off x="573118" y="3021662"/>
            <a:ext cx="7997763" cy="512514"/>
          </a:xfrm>
        </p:spPr>
        <p:txBody>
          <a:bodyPr/>
          <a:lstStyle/>
          <a:p>
            <a:r>
              <a:rPr lang="en-GB" sz="3600" dirty="0">
                <a:solidFill>
                  <a:srgbClr val="54DD9B"/>
                </a:solidFill>
                <a:latin typeface="Source Sans Pro" panose="020B0503030403020204" pitchFamily="34" charset="0"/>
              </a:rPr>
              <a:t>Local Skills Improvement Fund</a:t>
            </a:r>
            <a:br>
              <a:rPr lang="en-GB" sz="3600" dirty="0">
                <a:solidFill>
                  <a:srgbClr val="54DD9B"/>
                </a:solidFill>
                <a:latin typeface="Source Sans Pro" panose="020B0503030403020204" pitchFamily="34" charset="0"/>
              </a:rPr>
            </a:br>
            <a:r>
              <a:rPr lang="en-GB" sz="3600" dirty="0">
                <a:solidFill>
                  <a:srgbClr val="54DD9B"/>
                </a:solidFill>
                <a:latin typeface="Source Sans Pro" panose="020B0503030403020204" pitchFamily="34" charset="0"/>
              </a:rPr>
              <a:t>Skills Injection Fund </a:t>
            </a:r>
            <a:br>
              <a:rPr lang="en-GB" sz="2800" dirty="0">
                <a:solidFill>
                  <a:srgbClr val="54DD9B"/>
                </a:solidFill>
                <a:latin typeface="Source Sans Pro" panose="020B0503030403020204" pitchFamily="34" charset="0"/>
              </a:rPr>
            </a:br>
            <a:br>
              <a:rPr lang="en-GB" sz="2800" dirty="0">
                <a:solidFill>
                  <a:srgbClr val="54DD9B"/>
                </a:solidFill>
                <a:latin typeface="Source Sans Pro" panose="020B0503030403020204" pitchFamily="34" charset="0"/>
              </a:rPr>
            </a:br>
            <a:r>
              <a:rPr lang="en-GB" sz="2800" dirty="0">
                <a:solidFill>
                  <a:schemeClr val="bg2"/>
                </a:solidFill>
                <a:latin typeface="Source Sans Pro" panose="020B0503030403020204" pitchFamily="34" charset="0"/>
              </a:rPr>
              <a:t>Stakeholder communications pack</a:t>
            </a:r>
            <a:br>
              <a:rPr lang="en-GB" sz="2800" dirty="0">
                <a:solidFill>
                  <a:schemeClr val="bg2"/>
                </a:solidFill>
                <a:latin typeface="Source Sans Pro" panose="020B0503030403020204" pitchFamily="34" charset="0"/>
              </a:rPr>
            </a:br>
            <a:br>
              <a:rPr lang="en-GB" sz="2800" dirty="0">
                <a:solidFill>
                  <a:schemeClr val="bg2"/>
                </a:solidFill>
                <a:latin typeface="Source Sans Pro" panose="020B0503030403020204" pitchFamily="34" charset="0"/>
              </a:rPr>
            </a:br>
            <a:r>
              <a:rPr lang="en-GB" sz="2800" b="0" dirty="0">
                <a:solidFill>
                  <a:schemeClr val="bg2"/>
                </a:solidFill>
                <a:latin typeface="Source Sans Pro" panose="020B0503030403020204" pitchFamily="34" charset="0"/>
              </a:rPr>
              <a:t>November 2023</a:t>
            </a:r>
          </a:p>
        </p:txBody>
      </p:sp>
    </p:spTree>
    <p:extLst>
      <p:ext uri="{BB962C8B-B14F-4D97-AF65-F5344CB8AC3E}">
        <p14:creationId xmlns:p14="http://schemas.microsoft.com/office/powerpoint/2010/main" val="2845765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5156"/>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212E8B-4DAC-4E04-9A1A-8FCF48BEC86C}"/>
              </a:ext>
            </a:extLst>
          </p:cNvPr>
          <p:cNvSpPr>
            <a:spLocks noGrp="1"/>
          </p:cNvSpPr>
          <p:nvPr>
            <p:ph type="title"/>
          </p:nvPr>
        </p:nvSpPr>
        <p:spPr/>
        <p:txBody>
          <a:bodyPr/>
          <a:lstStyle/>
          <a:p>
            <a:r>
              <a:rPr lang="en-GB" sz="2800">
                <a:solidFill>
                  <a:srgbClr val="54DD9B"/>
                </a:solidFill>
                <a:latin typeface="Source Sans Pro" panose="020B0503030403020204" pitchFamily="34" charset="0"/>
              </a:rPr>
              <a:t>About this pack </a:t>
            </a:r>
          </a:p>
        </p:txBody>
      </p:sp>
      <p:sp>
        <p:nvSpPr>
          <p:cNvPr id="2" name="Content Placeholder 1">
            <a:extLst>
              <a:ext uri="{FF2B5EF4-FFF2-40B4-BE49-F238E27FC236}">
                <a16:creationId xmlns:a16="http://schemas.microsoft.com/office/drawing/2014/main" id="{78EF5133-6976-4FEE-A07A-4BCC8EC486EF}"/>
              </a:ext>
            </a:extLst>
          </p:cNvPr>
          <p:cNvSpPr>
            <a:spLocks noGrp="1"/>
          </p:cNvSpPr>
          <p:nvPr>
            <p:ph idx="1"/>
          </p:nvPr>
        </p:nvSpPr>
        <p:spPr>
          <a:xfrm>
            <a:off x="590400" y="1145763"/>
            <a:ext cx="7981888" cy="4401598"/>
          </a:xfrm>
        </p:spPr>
        <p:txBody>
          <a:bodyPr vert="horz" wrap="square" lIns="0" tIns="0" rIns="0" bIns="0" rtlCol="0" anchor="t">
            <a:noAutofit/>
          </a:bodyPr>
          <a:lstStyle/>
          <a:p>
            <a:pPr>
              <a:lnSpc>
                <a:spcPct val="120000"/>
              </a:lnSpc>
              <a:spcAft>
                <a:spcPts val="0"/>
              </a:spcAft>
            </a:pPr>
            <a:r>
              <a:rPr lang="en-GB">
                <a:solidFill>
                  <a:schemeClr val="bg1"/>
                </a:solidFill>
                <a:latin typeface="Source Sans Pro"/>
                <a:ea typeface="Source Sans Pro"/>
                <a:cs typeface="Arial"/>
              </a:rPr>
              <a:t>We have (10 November) announced a </a:t>
            </a:r>
            <a:r>
              <a:rPr lang="en-GB" b="1">
                <a:solidFill>
                  <a:srgbClr val="54DD9B"/>
                </a:solidFill>
                <a:latin typeface="Source Sans Pro"/>
                <a:ea typeface="Source Sans Pro"/>
                <a:cs typeface="Arial"/>
              </a:rPr>
              <a:t>£200 million funding boost </a:t>
            </a:r>
            <a:r>
              <a:rPr lang="en-GB">
                <a:solidFill>
                  <a:schemeClr val="bg1"/>
                </a:solidFill>
                <a:latin typeface="Source Sans Pro"/>
                <a:ea typeface="Source Sans Pro"/>
                <a:cs typeface="Arial"/>
              </a:rPr>
              <a:t>to support local areas to offer more high-quality training opportunities to meet local skills needs, including Higher Technical Qualifications. This is part of a government </a:t>
            </a:r>
            <a:r>
              <a:rPr lang="en-GB" b="1">
                <a:solidFill>
                  <a:srgbClr val="54DD9B"/>
                </a:solidFill>
                <a:latin typeface="Source Sans Pro"/>
                <a:ea typeface="Source Sans Pro"/>
                <a:cs typeface="Arial"/>
              </a:rPr>
              <a:t>drive to level up the country, get more people into good jobs close to home, plug skills gaps and grow the economy. </a:t>
            </a:r>
            <a:r>
              <a:rPr lang="en-GB">
                <a:solidFill>
                  <a:schemeClr val="bg1"/>
                </a:solidFill>
                <a:latin typeface="Source Sans Pro"/>
                <a:ea typeface="Source Sans Pro"/>
                <a:cs typeface="Arial"/>
              </a:rPr>
              <a:t>This funding is made up of: </a:t>
            </a:r>
            <a:endParaRPr lang="en-GB">
              <a:solidFill>
                <a:schemeClr val="bg1"/>
              </a:solidFill>
              <a:latin typeface="Source Sans Pro" panose="020B0503030403020204" pitchFamily="34" charset="0"/>
              <a:ea typeface="Source Sans Pro" panose="020B0503030403020204" pitchFamily="34" charset="0"/>
            </a:endParaRPr>
          </a:p>
          <a:p>
            <a:pPr>
              <a:lnSpc>
                <a:spcPct val="120000"/>
              </a:lnSpc>
              <a:spcAft>
                <a:spcPts val="0"/>
              </a:spcAft>
            </a:pPr>
            <a:endParaRPr lang="en-GB">
              <a:solidFill>
                <a:schemeClr val="bg1"/>
              </a:solidFill>
              <a:latin typeface="Source Sans Pro" panose="020B0503030403020204" pitchFamily="34" charset="0"/>
              <a:ea typeface="Source Sans Pro" panose="020B0503030403020204" pitchFamily="34" charset="0"/>
            </a:endParaRPr>
          </a:p>
          <a:p>
            <a:pPr marL="285750" indent="-285750">
              <a:lnSpc>
                <a:spcPct val="120000"/>
              </a:lnSpc>
              <a:spcAft>
                <a:spcPts val="0"/>
              </a:spcAft>
              <a:buClr>
                <a:schemeClr val="bg1"/>
              </a:buClr>
              <a:buFont typeface="Arial" panose="020B0604020202020204" pitchFamily="34" charset="0"/>
              <a:buChar char="•"/>
            </a:pPr>
            <a:r>
              <a:rPr lang="en-GB" b="1">
                <a:solidFill>
                  <a:srgbClr val="54DD9B"/>
                </a:solidFill>
                <a:latin typeface="Source Sans Pro"/>
                <a:ea typeface="Source Sans Pro"/>
                <a:cs typeface="Arial"/>
              </a:rPr>
              <a:t>Local Skills Improvement Fund </a:t>
            </a:r>
            <a:r>
              <a:rPr lang="en-GB">
                <a:solidFill>
                  <a:schemeClr val="bg1"/>
                </a:solidFill>
                <a:latin typeface="Source Sans Pro"/>
                <a:ea typeface="Source Sans Pro"/>
                <a:cs typeface="Arial"/>
              </a:rPr>
              <a:t>- </a:t>
            </a:r>
            <a:r>
              <a:rPr lang="en-GB" b="1">
                <a:solidFill>
                  <a:srgbClr val="54DD9B"/>
                </a:solidFill>
                <a:latin typeface="Source Sans Pro"/>
                <a:ea typeface="Source Sans Pro"/>
                <a:cs typeface="Arial"/>
              </a:rPr>
              <a:t>£165m funding </a:t>
            </a:r>
            <a:r>
              <a:rPr lang="en-GB">
                <a:solidFill>
                  <a:schemeClr val="bg1"/>
                </a:solidFill>
                <a:latin typeface="Source Sans Pro"/>
                <a:ea typeface="Source Sans Pro"/>
                <a:cs typeface="Arial"/>
              </a:rPr>
              <a:t>(£80m in 2023/24 and £85m in 2024/25) to enable collaborations of further education colleges and training providers  to meet the employer skills needs identified in their area's </a:t>
            </a:r>
            <a:r>
              <a:rPr lang="en-GB" b="1">
                <a:solidFill>
                  <a:schemeClr val="bg2"/>
                </a:solidFill>
                <a:latin typeface="Source Sans Pro"/>
                <a:ea typeface="Source Sans Pro"/>
                <a:cs typeface="Arial"/>
              </a:rPr>
              <a:t>Local Skills Improvement Plan</a:t>
            </a:r>
            <a:r>
              <a:rPr lang="en-GB">
                <a:solidFill>
                  <a:schemeClr val="bg2"/>
                </a:solidFill>
                <a:latin typeface="Source Sans Pro"/>
                <a:ea typeface="Source Sans Pro"/>
                <a:cs typeface="Arial"/>
              </a:rPr>
              <a:t>. </a:t>
            </a:r>
          </a:p>
          <a:p>
            <a:pPr marL="285750" indent="-285750">
              <a:lnSpc>
                <a:spcPct val="120000"/>
              </a:lnSpc>
              <a:spcAft>
                <a:spcPts val="0"/>
              </a:spcAft>
              <a:buFont typeface="Arial" panose="020B0604020202020204" pitchFamily="34" charset="0"/>
              <a:buChar char="•"/>
            </a:pPr>
            <a:endParaRPr lang="en-GB">
              <a:solidFill>
                <a:schemeClr val="bg1"/>
              </a:solidFill>
              <a:latin typeface="Source Sans Pro"/>
              <a:ea typeface="Source Sans Pro"/>
              <a:cs typeface="Arial"/>
            </a:endParaRPr>
          </a:p>
          <a:p>
            <a:pPr marL="285750" indent="-285750">
              <a:lnSpc>
                <a:spcPct val="120000"/>
              </a:lnSpc>
              <a:spcAft>
                <a:spcPts val="0"/>
              </a:spcAft>
              <a:buClr>
                <a:schemeClr val="bg1"/>
              </a:buClr>
              <a:buFont typeface="Arial" panose="020B0604020202020204" pitchFamily="34" charset="0"/>
              <a:buChar char="•"/>
            </a:pPr>
            <a:r>
              <a:rPr lang="en-GB">
                <a:solidFill>
                  <a:schemeClr val="bg1"/>
                </a:solidFill>
                <a:latin typeface="Source Sans Pro"/>
                <a:ea typeface="Source Sans Pro"/>
                <a:cs typeface="Arial"/>
              </a:rPr>
              <a:t>Alongside this, training providers will receive a share of </a:t>
            </a:r>
            <a:r>
              <a:rPr lang="en-GB" b="1">
                <a:solidFill>
                  <a:srgbClr val="54DD9B"/>
                </a:solidFill>
                <a:latin typeface="Source Sans Pro"/>
                <a:ea typeface="Source Sans Pro"/>
                <a:cs typeface="Arial"/>
              </a:rPr>
              <a:t>£44 million </a:t>
            </a:r>
            <a:r>
              <a:rPr lang="en-GB">
                <a:solidFill>
                  <a:schemeClr val="bg1"/>
                </a:solidFill>
                <a:latin typeface="Source Sans Pro"/>
                <a:ea typeface="Source Sans Pro"/>
                <a:cs typeface="Arial"/>
              </a:rPr>
              <a:t>from the</a:t>
            </a:r>
            <a:r>
              <a:rPr lang="en-GB">
                <a:solidFill>
                  <a:srgbClr val="54DD9B"/>
                </a:solidFill>
                <a:latin typeface="Source Sans Pro"/>
                <a:ea typeface="Source Sans Pro"/>
                <a:cs typeface="Arial"/>
              </a:rPr>
              <a:t> </a:t>
            </a:r>
            <a:r>
              <a:rPr lang="en-GB" b="1">
                <a:solidFill>
                  <a:srgbClr val="54DD9B"/>
                </a:solidFill>
                <a:latin typeface="Source Sans Pro"/>
                <a:ea typeface="Source Sans Pro"/>
                <a:cs typeface="Arial"/>
                <a:hlinkClick r:id="rId2">
                  <a:extLst>
                    <a:ext uri="{A12FA001-AC4F-418D-AE19-62706E023703}">
                      <ahyp:hlinkClr xmlns:ahyp="http://schemas.microsoft.com/office/drawing/2018/hyperlinkcolor" val="tx"/>
                    </a:ext>
                  </a:extLst>
                </a:hlinkClick>
              </a:rPr>
              <a:t>Skills Injection Fund</a:t>
            </a:r>
            <a:r>
              <a:rPr lang="en-GB" b="1">
                <a:solidFill>
                  <a:srgbClr val="54DD9B"/>
                </a:solidFill>
                <a:latin typeface="Source Sans Pro"/>
                <a:ea typeface="Source Sans Pro"/>
                <a:cs typeface="Arial"/>
              </a:rPr>
              <a:t> </a:t>
            </a:r>
            <a:r>
              <a:rPr lang="en-GB">
                <a:solidFill>
                  <a:schemeClr val="bg1"/>
                </a:solidFill>
                <a:latin typeface="Source Sans Pro"/>
                <a:ea typeface="Source Sans Pro"/>
                <a:cs typeface="Arial"/>
              </a:rPr>
              <a:t>to support more people to take Higher Technical Qualifications.</a:t>
            </a:r>
            <a:endParaRPr lang="en-GB">
              <a:solidFill>
                <a:schemeClr val="bg1"/>
              </a:solidFill>
              <a:latin typeface="Source Sans Pro" panose="020B0503030403020204" pitchFamily="34" charset="0"/>
              <a:ea typeface="Source Sans Pro" panose="020B0503030403020204" pitchFamily="34" charset="0"/>
            </a:endParaRPr>
          </a:p>
          <a:p>
            <a:pPr>
              <a:lnSpc>
                <a:spcPct val="120000"/>
              </a:lnSpc>
              <a:spcAft>
                <a:spcPts val="0"/>
              </a:spcAft>
            </a:pPr>
            <a:endParaRPr lang="en-GB">
              <a:solidFill>
                <a:schemeClr val="bg1"/>
              </a:solidFill>
              <a:latin typeface="Source Sans Pro" panose="020B0503030403020204" pitchFamily="34" charset="0"/>
              <a:ea typeface="Source Sans Pro" panose="020B0503030403020204" pitchFamily="34" charset="0"/>
            </a:endParaRPr>
          </a:p>
          <a:p>
            <a:pPr>
              <a:lnSpc>
                <a:spcPct val="120000"/>
              </a:lnSpc>
              <a:spcAft>
                <a:spcPts val="0"/>
              </a:spcAft>
            </a:pPr>
            <a:endParaRPr lang="en-GB"/>
          </a:p>
          <a:p>
            <a:endParaRPr lang="en-GB"/>
          </a:p>
        </p:txBody>
      </p:sp>
      <p:sp>
        <p:nvSpPr>
          <p:cNvPr id="6" name="Slide Number Placeholder 5">
            <a:extLst>
              <a:ext uri="{FF2B5EF4-FFF2-40B4-BE49-F238E27FC236}">
                <a16:creationId xmlns:a16="http://schemas.microsoft.com/office/drawing/2014/main" id="{E0063519-8DE6-41D3-94EB-6FAAE24D0E47}"/>
              </a:ext>
              <a:ext uri="{C183D7F6-B498-43B3-948B-1728B52AA6E4}">
                <adec:decorative xmlns:adec="http://schemas.microsoft.com/office/drawing/2017/decorative" val="1"/>
              </a:ext>
            </a:extLst>
          </p:cNvPr>
          <p:cNvSpPr>
            <a:spLocks noGrp="1"/>
          </p:cNvSpPr>
          <p:nvPr>
            <p:ph type="sldNum" sz="quarter" idx="11"/>
          </p:nvPr>
        </p:nvSpPr>
        <p:spPr/>
        <p:txBody>
          <a:bodyPr/>
          <a:lstStyle/>
          <a:p>
            <a:fld id="{4FAB73BC-B049-4115-A692-8D63A059BFB8}" type="slidenum">
              <a:rPr lang="en-US" smtClean="0"/>
              <a:pPr/>
              <a:t>2</a:t>
            </a:fld>
            <a:endParaRPr lang="en-US"/>
          </a:p>
        </p:txBody>
      </p:sp>
      <p:sp>
        <p:nvSpPr>
          <p:cNvPr id="5" name="TextBox 4">
            <a:extLst>
              <a:ext uri="{FF2B5EF4-FFF2-40B4-BE49-F238E27FC236}">
                <a16:creationId xmlns:a16="http://schemas.microsoft.com/office/drawing/2014/main" id="{FECF67B4-4D4D-CABF-56AC-4A27A4E22BA6}"/>
              </a:ext>
            </a:extLst>
          </p:cNvPr>
          <p:cNvSpPr txBox="1"/>
          <p:nvPr/>
        </p:nvSpPr>
        <p:spPr>
          <a:xfrm>
            <a:off x="581056" y="4987729"/>
            <a:ext cx="7981888" cy="1549270"/>
          </a:xfrm>
          <a:prstGeom prst="rect">
            <a:avLst/>
          </a:prstGeom>
          <a:noFill/>
          <a:ln w="38100">
            <a:solidFill>
              <a:srgbClr val="54DD9B"/>
            </a:solidFill>
          </a:ln>
        </p:spPr>
        <p:txBody>
          <a:bodyPr wrap="square" rtlCol="0">
            <a:spAutoFit/>
          </a:bodyPr>
          <a:lstStyle/>
          <a:p>
            <a:pPr>
              <a:lnSpc>
                <a:spcPct val="120000"/>
              </a:lnSpc>
              <a:spcAft>
                <a:spcPts val="0"/>
              </a:spcAft>
            </a:pPr>
            <a:r>
              <a:rPr lang="en-GB" sz="1600">
                <a:solidFill>
                  <a:schemeClr val="bg2"/>
                </a:solidFill>
                <a:latin typeface="Source Sans Pro" panose="020B0503030403020204" pitchFamily="34" charset="0"/>
                <a:ea typeface="Source Sans Pro" panose="020B0503030403020204" pitchFamily="34" charset="0"/>
              </a:rPr>
              <a:t>This stakeholder pack provides information for </a:t>
            </a:r>
            <a:r>
              <a:rPr lang="en-GB" sz="1600" b="1">
                <a:solidFill>
                  <a:schemeClr val="bg2"/>
                </a:solidFill>
                <a:latin typeface="Source Sans Pro" panose="020B0503030403020204" pitchFamily="34" charset="0"/>
                <a:ea typeface="Source Sans Pro" panose="020B0503030403020204" pitchFamily="34" charset="0"/>
              </a:rPr>
              <a:t>employers, employer representative bodies, further education providers, trade and skills sector bodies and other stakeholders </a:t>
            </a:r>
            <a:r>
              <a:rPr lang="en-GB" sz="1600">
                <a:solidFill>
                  <a:schemeClr val="bg2"/>
                </a:solidFill>
                <a:latin typeface="Source Sans Pro" panose="020B0503030403020204" pitchFamily="34" charset="0"/>
                <a:ea typeface="Source Sans Pro" panose="020B0503030403020204" pitchFamily="34" charset="0"/>
              </a:rPr>
              <a:t>to support you to communicate what this means with your audiences.  If you have any questions or would like further information, please email alice.gulland@education.gov.uk </a:t>
            </a:r>
          </a:p>
        </p:txBody>
      </p:sp>
    </p:spTree>
    <p:extLst>
      <p:ext uri="{BB962C8B-B14F-4D97-AF65-F5344CB8AC3E}">
        <p14:creationId xmlns:p14="http://schemas.microsoft.com/office/powerpoint/2010/main" val="3761677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5156"/>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212E8B-4DAC-4E04-9A1A-8FCF48BEC86C}"/>
              </a:ext>
            </a:extLst>
          </p:cNvPr>
          <p:cNvSpPr>
            <a:spLocks noGrp="1"/>
          </p:cNvSpPr>
          <p:nvPr>
            <p:ph type="title"/>
          </p:nvPr>
        </p:nvSpPr>
        <p:spPr>
          <a:xfrm>
            <a:off x="573118" y="445952"/>
            <a:ext cx="7997763" cy="512514"/>
          </a:xfrm>
        </p:spPr>
        <p:txBody>
          <a:bodyPr/>
          <a:lstStyle/>
          <a:p>
            <a:r>
              <a:rPr lang="en-GB" sz="2800">
                <a:solidFill>
                  <a:srgbClr val="54DD9B"/>
                </a:solidFill>
                <a:latin typeface="Source Sans Pro" panose="020B0503030403020204" pitchFamily="34" charset="0"/>
              </a:rPr>
              <a:t>Key messages </a:t>
            </a:r>
          </a:p>
        </p:txBody>
      </p:sp>
      <p:sp>
        <p:nvSpPr>
          <p:cNvPr id="2" name="Content Placeholder 1">
            <a:extLst>
              <a:ext uri="{FF2B5EF4-FFF2-40B4-BE49-F238E27FC236}">
                <a16:creationId xmlns:a16="http://schemas.microsoft.com/office/drawing/2014/main" id="{78EF5133-6976-4FEE-A07A-4BCC8EC486EF}"/>
              </a:ext>
            </a:extLst>
          </p:cNvPr>
          <p:cNvSpPr>
            <a:spLocks noGrp="1"/>
          </p:cNvSpPr>
          <p:nvPr>
            <p:ph idx="1"/>
          </p:nvPr>
        </p:nvSpPr>
        <p:spPr>
          <a:xfrm>
            <a:off x="573118" y="1216025"/>
            <a:ext cx="7871867" cy="4566475"/>
          </a:xfrm>
        </p:spPr>
        <p:txBody>
          <a:bodyPr vert="horz" wrap="square" lIns="0" tIns="0" rIns="0" bIns="0" rtlCol="0" anchor="t">
            <a:noAutofit/>
          </a:bodyPr>
          <a:lstStyle/>
          <a:p>
            <a:pPr marL="285750" indent="-285750">
              <a:lnSpc>
                <a:spcPct val="110000"/>
              </a:lnSpc>
              <a:spcAft>
                <a:spcPts val="0"/>
              </a:spcAft>
              <a:buClr>
                <a:schemeClr val="bg1"/>
              </a:buClr>
              <a:buFont typeface="Arial" panose="020B0604020202020204" pitchFamily="34" charset="0"/>
              <a:buChar char="•"/>
            </a:pPr>
            <a:r>
              <a:rPr lang="en-GB" sz="1500" dirty="0">
                <a:solidFill>
                  <a:schemeClr val="bg1"/>
                </a:solidFill>
                <a:latin typeface="Source Sans Pro"/>
                <a:ea typeface="Source Sans Pro"/>
                <a:cs typeface="Arial"/>
              </a:rPr>
              <a:t>People across the country are set to benefit from more skills training to help them launch careers in key industries, including in the growing green sector. </a:t>
            </a:r>
          </a:p>
          <a:p>
            <a:pPr marL="285750" indent="-285750">
              <a:lnSpc>
                <a:spcPct val="110000"/>
              </a:lnSpc>
              <a:spcAft>
                <a:spcPts val="0"/>
              </a:spcAft>
              <a:buClr>
                <a:schemeClr val="bg1"/>
              </a:buClr>
              <a:buFont typeface="Arial" panose="020B0604020202020204" pitchFamily="34" charset="0"/>
              <a:buChar char="•"/>
            </a:pPr>
            <a:endParaRPr lang="en-GB" sz="1500" dirty="0">
              <a:solidFill>
                <a:schemeClr val="bg1"/>
              </a:solidFill>
              <a:latin typeface="Source Sans Pro"/>
              <a:ea typeface="Source Sans Pro"/>
              <a:cs typeface="Arial"/>
            </a:endParaRPr>
          </a:p>
          <a:p>
            <a:pPr marL="285750" indent="-285750">
              <a:lnSpc>
                <a:spcPct val="110000"/>
              </a:lnSpc>
              <a:spcAft>
                <a:spcPts val="0"/>
              </a:spcAft>
              <a:buClr>
                <a:schemeClr val="bg1"/>
              </a:buClr>
              <a:buFont typeface="Arial" panose="020B0604020202020204" pitchFamily="34" charset="0"/>
              <a:buChar char="•"/>
            </a:pPr>
            <a:r>
              <a:rPr lang="en-GB" sz="1500" dirty="0">
                <a:solidFill>
                  <a:schemeClr val="bg2"/>
                </a:solidFill>
                <a:latin typeface="Source Sans Pro"/>
                <a:ea typeface="Source Sans Pro"/>
                <a:cs typeface="Arial"/>
              </a:rPr>
              <a:t>More than </a:t>
            </a:r>
            <a:r>
              <a:rPr lang="en-GB" sz="1500" b="1" dirty="0">
                <a:solidFill>
                  <a:srgbClr val="54DD9B"/>
                </a:solidFill>
                <a:latin typeface="Source Sans Pro"/>
                <a:ea typeface="Source Sans Pro"/>
                <a:cs typeface="Arial"/>
              </a:rPr>
              <a:t>£200m of funding </a:t>
            </a:r>
            <a:r>
              <a:rPr lang="en-GB" sz="1500" dirty="0">
                <a:solidFill>
                  <a:schemeClr val="bg2"/>
                </a:solidFill>
                <a:latin typeface="Source Sans Pro"/>
                <a:ea typeface="Source Sans Pro"/>
                <a:cs typeface="Arial"/>
              </a:rPr>
              <a:t>through the </a:t>
            </a:r>
            <a:r>
              <a:rPr lang="en-GB" sz="1500" b="1" dirty="0">
                <a:solidFill>
                  <a:srgbClr val="54DD9B"/>
                </a:solidFill>
                <a:latin typeface="Source Sans Pro"/>
                <a:ea typeface="Source Sans Pro"/>
                <a:cs typeface="Arial"/>
              </a:rPr>
              <a:t>Local Skills Improvement Fund and Skills Injection Fund </a:t>
            </a:r>
            <a:r>
              <a:rPr lang="en-GB" sz="1500" dirty="0">
                <a:solidFill>
                  <a:schemeClr val="bg1"/>
                </a:solidFill>
                <a:latin typeface="Source Sans Pro"/>
                <a:ea typeface="Source Sans Pro"/>
                <a:cs typeface="Arial"/>
              </a:rPr>
              <a:t>will support areas to offer more high-quality training opportunities to meet local skills needs. </a:t>
            </a:r>
          </a:p>
          <a:p>
            <a:pPr marL="285750" indent="-285750">
              <a:lnSpc>
                <a:spcPct val="110000"/>
              </a:lnSpc>
              <a:spcAft>
                <a:spcPts val="0"/>
              </a:spcAft>
              <a:buClr>
                <a:schemeClr val="bg1"/>
              </a:buClr>
              <a:buFont typeface="Arial" panose="020B0604020202020204" pitchFamily="34" charset="0"/>
              <a:buChar char="•"/>
            </a:pPr>
            <a:endParaRPr lang="en-GB" sz="1500" dirty="0">
              <a:solidFill>
                <a:schemeClr val="bg1"/>
              </a:solidFill>
              <a:latin typeface="Source Sans Pro"/>
              <a:ea typeface="Source Sans Pro"/>
              <a:cs typeface="Arial"/>
            </a:endParaRPr>
          </a:p>
          <a:p>
            <a:pPr marL="285750" indent="-285750">
              <a:lnSpc>
                <a:spcPct val="110000"/>
              </a:lnSpc>
              <a:spcAft>
                <a:spcPts val="0"/>
              </a:spcAft>
              <a:buClr>
                <a:schemeClr val="bg1"/>
              </a:buClr>
              <a:buFont typeface="Arial" panose="020B0604020202020204" pitchFamily="34" charset="0"/>
              <a:buChar char="•"/>
            </a:pPr>
            <a:r>
              <a:rPr lang="en-GB" sz="1500" dirty="0">
                <a:solidFill>
                  <a:schemeClr val="bg1"/>
                </a:solidFill>
                <a:latin typeface="Source Sans Pro"/>
                <a:ea typeface="Source Sans Pro"/>
                <a:cs typeface="Arial"/>
              </a:rPr>
              <a:t>This is part of a government drive to level up the country, get more people into good jobs close to home, plug skills gaps and grow the economy..</a:t>
            </a:r>
          </a:p>
          <a:p>
            <a:pPr marL="285750" indent="-285750">
              <a:lnSpc>
                <a:spcPct val="110000"/>
              </a:lnSpc>
              <a:spcAft>
                <a:spcPts val="0"/>
              </a:spcAft>
              <a:buClr>
                <a:schemeClr val="bg1"/>
              </a:buClr>
              <a:buFont typeface="Arial" panose="020B0604020202020204" pitchFamily="34" charset="0"/>
              <a:buChar char="•"/>
            </a:pPr>
            <a:endParaRPr lang="en-GB" sz="1500" dirty="0">
              <a:solidFill>
                <a:schemeClr val="bg1"/>
              </a:solidFill>
              <a:latin typeface="Source Sans Pro" panose="020B0503030403020204" pitchFamily="34" charset="0"/>
              <a:ea typeface="Source Sans Pro" panose="020B0503030403020204" pitchFamily="34" charset="0"/>
            </a:endParaRPr>
          </a:p>
          <a:p>
            <a:pPr marL="285750" indent="-285750">
              <a:lnSpc>
                <a:spcPct val="110000"/>
              </a:lnSpc>
              <a:spcAft>
                <a:spcPts val="0"/>
              </a:spcAft>
              <a:buClr>
                <a:schemeClr val="bg1"/>
              </a:buClr>
              <a:buFont typeface="Arial" panose="020B0604020202020204" pitchFamily="34" charset="0"/>
              <a:buChar char="•"/>
            </a:pPr>
            <a:r>
              <a:rPr lang="en-GB" sz="1500" dirty="0">
                <a:solidFill>
                  <a:schemeClr val="bg1"/>
                </a:solidFill>
                <a:latin typeface="Source Sans Pro"/>
                <a:ea typeface="Source Sans Pro"/>
                <a:cs typeface="Arial"/>
              </a:rPr>
              <a:t>Investment will support key areas for the growth of the economy, including – </a:t>
            </a:r>
            <a:r>
              <a:rPr lang="en-GB" sz="1500" b="1" dirty="0">
                <a:solidFill>
                  <a:srgbClr val="54DD9B"/>
                </a:solidFill>
                <a:latin typeface="Source Sans Pro"/>
                <a:ea typeface="Source Sans Pro"/>
                <a:cs typeface="Arial"/>
              </a:rPr>
              <a:t>green skills, construction,</a:t>
            </a:r>
            <a:r>
              <a:rPr lang="en-GB" sz="1500" dirty="0">
                <a:solidFill>
                  <a:schemeClr val="bg1"/>
                </a:solidFill>
                <a:latin typeface="Source Sans Pro"/>
                <a:ea typeface="Source Sans Pro"/>
                <a:cs typeface="Arial"/>
              </a:rPr>
              <a:t> </a:t>
            </a:r>
            <a:r>
              <a:rPr lang="en-GB" sz="1500" b="1" dirty="0">
                <a:solidFill>
                  <a:srgbClr val="54DD9B"/>
                </a:solidFill>
                <a:latin typeface="Source Sans Pro"/>
                <a:ea typeface="Source Sans Pro"/>
                <a:cs typeface="Arial"/>
              </a:rPr>
              <a:t>health and social care,</a:t>
            </a:r>
            <a:r>
              <a:rPr lang="en-GB" sz="1500" b="1" dirty="0">
                <a:solidFill>
                  <a:schemeClr val="bg1"/>
                </a:solidFill>
                <a:latin typeface="Source Sans Pro"/>
                <a:ea typeface="Source Sans Pro"/>
                <a:cs typeface="Arial"/>
              </a:rPr>
              <a:t> </a:t>
            </a:r>
            <a:r>
              <a:rPr lang="en-GB" sz="1500" b="1" dirty="0">
                <a:solidFill>
                  <a:srgbClr val="54DD9B"/>
                </a:solidFill>
                <a:latin typeface="Source Sans Pro"/>
                <a:ea typeface="Source Sans Pro"/>
                <a:cs typeface="Arial"/>
              </a:rPr>
              <a:t>digital</a:t>
            </a:r>
            <a:r>
              <a:rPr lang="en-GB" sz="1500" dirty="0">
                <a:solidFill>
                  <a:schemeClr val="bg1"/>
                </a:solidFill>
                <a:latin typeface="Source Sans Pro"/>
                <a:ea typeface="Source Sans Pro"/>
                <a:cs typeface="Arial"/>
              </a:rPr>
              <a:t> and the </a:t>
            </a:r>
            <a:r>
              <a:rPr lang="en-GB" sz="1500" b="1" dirty="0">
                <a:solidFill>
                  <a:srgbClr val="54DD9B"/>
                </a:solidFill>
                <a:latin typeface="Source Sans Pro"/>
                <a:ea typeface="Source Sans Pro"/>
                <a:cs typeface="Arial"/>
              </a:rPr>
              <a:t>creative industries.</a:t>
            </a:r>
          </a:p>
          <a:p>
            <a:pPr marL="285750" indent="-285750">
              <a:lnSpc>
                <a:spcPct val="110000"/>
              </a:lnSpc>
              <a:spcAft>
                <a:spcPts val="0"/>
              </a:spcAft>
              <a:buClr>
                <a:schemeClr val="bg1"/>
              </a:buClr>
              <a:buFont typeface="Arial" panose="020B0604020202020204" pitchFamily="34" charset="0"/>
              <a:buChar char="•"/>
            </a:pPr>
            <a:endParaRPr lang="en-GB" sz="1500" b="1" dirty="0">
              <a:solidFill>
                <a:srgbClr val="54DD9B"/>
              </a:solidFill>
              <a:latin typeface="Source Sans Pro"/>
              <a:ea typeface="Source Sans Pro"/>
              <a:cs typeface="Arial"/>
            </a:endParaRPr>
          </a:p>
          <a:p>
            <a:pPr marL="285750" indent="-285750">
              <a:lnSpc>
                <a:spcPct val="110000"/>
              </a:lnSpc>
              <a:spcAft>
                <a:spcPts val="0"/>
              </a:spcAft>
              <a:buClr>
                <a:schemeClr val="bg1"/>
              </a:buClr>
              <a:buFont typeface="Arial" panose="020B0604020202020204" pitchFamily="34" charset="0"/>
              <a:buChar char="•"/>
            </a:pPr>
            <a:r>
              <a:rPr lang="en-GB" sz="1500" dirty="0">
                <a:solidFill>
                  <a:schemeClr val="bg1"/>
                </a:solidFill>
                <a:latin typeface="Source Sans Pro"/>
                <a:ea typeface="Source Sans Pro"/>
                <a:cs typeface="Arial"/>
              </a:rPr>
              <a:t>The Local Skills Improvement Fund will provide investment in </a:t>
            </a:r>
            <a:r>
              <a:rPr lang="en-GB" sz="1500" b="1" dirty="0">
                <a:solidFill>
                  <a:srgbClr val="54DD9B"/>
                </a:solidFill>
                <a:latin typeface="Source Sans Pro"/>
                <a:ea typeface="Source Sans Pro"/>
                <a:cs typeface="Arial"/>
              </a:rPr>
              <a:t>new facilities and equipment</a:t>
            </a:r>
            <a:r>
              <a:rPr lang="en-GB" sz="1500" dirty="0">
                <a:solidFill>
                  <a:schemeClr val="bg1"/>
                </a:solidFill>
                <a:latin typeface="Source Sans Pro"/>
                <a:ea typeface="Source Sans Pro"/>
                <a:cs typeface="Arial"/>
              </a:rPr>
              <a:t>, fund the development and delivery of </a:t>
            </a:r>
            <a:r>
              <a:rPr lang="en-GB" sz="1500" b="1" dirty="0">
                <a:solidFill>
                  <a:srgbClr val="54DD9B"/>
                </a:solidFill>
                <a:latin typeface="Source Sans Pro"/>
                <a:ea typeface="Source Sans Pro"/>
                <a:cs typeface="Arial"/>
              </a:rPr>
              <a:t>new courses and curriculum</a:t>
            </a:r>
            <a:r>
              <a:rPr lang="en-GB" sz="1500" dirty="0">
                <a:solidFill>
                  <a:schemeClr val="bg1"/>
                </a:solidFill>
                <a:latin typeface="Source Sans Pro"/>
                <a:ea typeface="Source Sans Pro"/>
                <a:cs typeface="Arial"/>
              </a:rPr>
              <a:t>, and support </a:t>
            </a:r>
            <a:r>
              <a:rPr lang="en-GB" sz="1500" b="1" dirty="0">
                <a:solidFill>
                  <a:srgbClr val="54DD9B"/>
                </a:solidFill>
                <a:latin typeface="Source Sans Pro"/>
                <a:ea typeface="Source Sans Pro"/>
                <a:cs typeface="Arial"/>
              </a:rPr>
              <a:t>excellence in college leadership, governance and teaching </a:t>
            </a:r>
            <a:r>
              <a:rPr lang="en-GB" sz="1500" dirty="0">
                <a:solidFill>
                  <a:schemeClr val="bg1"/>
                </a:solidFill>
                <a:latin typeface="Source Sans Pro"/>
                <a:ea typeface="Source Sans Pro"/>
                <a:cs typeface="Arial"/>
              </a:rPr>
              <a:t>to create a sustainable approach to addressing local skill needs. This follows the publication of </a:t>
            </a:r>
            <a:r>
              <a:rPr lang="en-GB" sz="1500" b="1" dirty="0">
                <a:solidFill>
                  <a:srgbClr val="54DD9B"/>
                </a:solidFill>
                <a:latin typeface="Source Sans Pro"/>
                <a:ea typeface="Source Sans Pro"/>
                <a:cs typeface="Arial"/>
              </a:rPr>
              <a:t>employer-led </a:t>
            </a:r>
            <a:r>
              <a:rPr lang="en-GB" sz="1500" b="1" dirty="0">
                <a:solidFill>
                  <a:srgbClr val="54DD9B"/>
                </a:solidFill>
                <a:latin typeface="Source Sans Pro"/>
                <a:ea typeface="Source Sans Pro"/>
                <a:cs typeface="Arial"/>
                <a:hlinkClick r:id="rId2">
                  <a:extLst>
                    <a:ext uri="{A12FA001-AC4F-418D-AE19-62706E023703}">
                      <ahyp:hlinkClr xmlns:ahyp="http://schemas.microsoft.com/office/drawing/2018/hyperlinkcolor" val="tx"/>
                    </a:ext>
                  </a:extLst>
                </a:hlinkClick>
              </a:rPr>
              <a:t>Local Skills Improvement Plans </a:t>
            </a:r>
            <a:r>
              <a:rPr lang="en-GB" sz="1500" dirty="0">
                <a:solidFill>
                  <a:schemeClr val="bg1"/>
                </a:solidFill>
                <a:latin typeface="Source Sans Pro"/>
                <a:ea typeface="Source Sans Pro"/>
                <a:cs typeface="Arial"/>
              </a:rPr>
              <a:t>this August, bringing business and education closer together</a:t>
            </a:r>
          </a:p>
          <a:p>
            <a:pPr marL="285750" indent="-285750">
              <a:lnSpc>
                <a:spcPct val="110000"/>
              </a:lnSpc>
              <a:spcAft>
                <a:spcPts val="0"/>
              </a:spcAft>
              <a:buClr>
                <a:schemeClr val="bg1"/>
              </a:buClr>
              <a:buFont typeface="Arial" panose="020B0604020202020204" pitchFamily="34" charset="0"/>
              <a:buChar char="•"/>
            </a:pPr>
            <a:endParaRPr lang="en-GB" sz="1500" dirty="0">
              <a:solidFill>
                <a:schemeClr val="bg1"/>
              </a:solidFill>
              <a:latin typeface="Source Sans Pro"/>
              <a:ea typeface="Source Sans Pro"/>
              <a:cs typeface="Arial"/>
            </a:endParaRPr>
          </a:p>
          <a:p>
            <a:pPr marL="285750" indent="-285750">
              <a:lnSpc>
                <a:spcPct val="110000"/>
              </a:lnSpc>
              <a:spcAft>
                <a:spcPts val="0"/>
              </a:spcAft>
              <a:buClr>
                <a:schemeClr val="bg1"/>
              </a:buClr>
              <a:buFont typeface="Arial" panose="020B0604020202020204" pitchFamily="34" charset="0"/>
              <a:buChar char="•"/>
            </a:pPr>
            <a:r>
              <a:rPr lang="en-GB" sz="1500" dirty="0">
                <a:solidFill>
                  <a:schemeClr val="bg1"/>
                </a:solidFill>
                <a:latin typeface="Source Sans Pro"/>
                <a:ea typeface="Source Sans Pro"/>
                <a:cs typeface="Arial"/>
              </a:rPr>
              <a:t>The Skills Injection Fund will support more people to take Higher Technical Qualifications.</a:t>
            </a:r>
          </a:p>
          <a:p>
            <a:pPr lvl="0">
              <a:lnSpc>
                <a:spcPct val="107000"/>
              </a:lnSpc>
              <a:spcAft>
                <a:spcPts val="800"/>
              </a:spcAft>
            </a:pPr>
            <a:endParaRPr lang="en-GB" dirty="0">
              <a:solidFill>
                <a:schemeClr val="bg1"/>
              </a:solidFill>
              <a:latin typeface="Source Sans Pro" panose="020B0503030403020204" pitchFamily="34" charset="0"/>
              <a:ea typeface="Source Sans Pro" panose="020B0503030403020204" pitchFamily="34" charset="0"/>
            </a:endParaRPr>
          </a:p>
          <a:p>
            <a:endParaRPr lang="en-GB" dirty="0"/>
          </a:p>
          <a:p>
            <a:endParaRPr lang="en-GB" dirty="0"/>
          </a:p>
        </p:txBody>
      </p:sp>
      <p:sp>
        <p:nvSpPr>
          <p:cNvPr id="6" name="Slide Number Placeholder 5">
            <a:extLst>
              <a:ext uri="{FF2B5EF4-FFF2-40B4-BE49-F238E27FC236}">
                <a16:creationId xmlns:a16="http://schemas.microsoft.com/office/drawing/2014/main" id="{E0063519-8DE6-41D3-94EB-6FAAE24D0E47}"/>
              </a:ext>
              <a:ext uri="{C183D7F6-B498-43B3-948B-1728B52AA6E4}">
                <adec:decorative xmlns:adec="http://schemas.microsoft.com/office/drawing/2017/decorative" val="1"/>
              </a:ext>
            </a:extLst>
          </p:cNvPr>
          <p:cNvSpPr>
            <a:spLocks noGrp="1"/>
          </p:cNvSpPr>
          <p:nvPr>
            <p:ph type="sldNum" sz="quarter" idx="11"/>
          </p:nvPr>
        </p:nvSpPr>
        <p:spPr/>
        <p:txBody>
          <a:bodyPr/>
          <a:lstStyle/>
          <a:p>
            <a:fld id="{4FAB73BC-B049-4115-A692-8D63A059BFB8}" type="slidenum">
              <a:rPr lang="en-US" smtClean="0"/>
              <a:pPr/>
              <a:t>3</a:t>
            </a:fld>
            <a:endParaRPr lang="en-US"/>
          </a:p>
        </p:txBody>
      </p:sp>
    </p:spTree>
    <p:extLst>
      <p:ext uri="{BB962C8B-B14F-4D97-AF65-F5344CB8AC3E}">
        <p14:creationId xmlns:p14="http://schemas.microsoft.com/office/powerpoint/2010/main" val="2524263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5156"/>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212E8B-4DAC-4E04-9A1A-8FCF48BEC86C}"/>
              </a:ext>
            </a:extLst>
          </p:cNvPr>
          <p:cNvSpPr>
            <a:spLocks noGrp="1"/>
          </p:cNvSpPr>
          <p:nvPr>
            <p:ph type="title"/>
          </p:nvPr>
        </p:nvSpPr>
        <p:spPr/>
        <p:txBody>
          <a:bodyPr/>
          <a:lstStyle/>
          <a:p>
            <a:r>
              <a:rPr lang="en-GB" sz="2800">
                <a:solidFill>
                  <a:srgbClr val="54DD9B"/>
                </a:solidFill>
                <a:latin typeface="Source Sans Pro" panose="020B0503030403020204" pitchFamily="34" charset="0"/>
              </a:rPr>
              <a:t>Ways to share this announcement </a:t>
            </a:r>
          </a:p>
        </p:txBody>
      </p:sp>
      <p:sp>
        <p:nvSpPr>
          <p:cNvPr id="2" name="Content Placeholder 1">
            <a:extLst>
              <a:ext uri="{FF2B5EF4-FFF2-40B4-BE49-F238E27FC236}">
                <a16:creationId xmlns:a16="http://schemas.microsoft.com/office/drawing/2014/main" id="{78EF5133-6976-4FEE-A07A-4BCC8EC486EF}"/>
              </a:ext>
            </a:extLst>
          </p:cNvPr>
          <p:cNvSpPr>
            <a:spLocks noGrp="1"/>
          </p:cNvSpPr>
          <p:nvPr>
            <p:ph idx="1"/>
          </p:nvPr>
        </p:nvSpPr>
        <p:spPr>
          <a:xfrm>
            <a:off x="590400" y="1364540"/>
            <a:ext cx="7884365" cy="4566475"/>
          </a:xfrm>
        </p:spPr>
        <p:txBody>
          <a:bodyPr/>
          <a:lstStyle/>
          <a:p>
            <a:r>
              <a:rPr lang="en-GB" b="1" dirty="0">
                <a:solidFill>
                  <a:srgbClr val="54DD9B"/>
                </a:solidFill>
                <a:latin typeface="Source Sans Pro" panose="020B0503030403020204" pitchFamily="34" charset="0"/>
                <a:ea typeface="Source Sans Pro" panose="020B0503030403020204" pitchFamily="34" charset="0"/>
              </a:rPr>
              <a:t>Share DfE content on social media </a:t>
            </a:r>
          </a:p>
          <a:p>
            <a:endParaRPr lang="en-GB" b="1" dirty="0">
              <a:solidFill>
                <a:srgbClr val="54DD9B"/>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GB" dirty="0">
                <a:solidFill>
                  <a:schemeClr val="bg1"/>
                </a:solidFill>
                <a:latin typeface="Source Sans Pro" panose="020B0503030403020204" pitchFamily="34" charset="0"/>
                <a:ea typeface="Source Sans Pro" panose="020B0503030403020204" pitchFamily="34" charset="0"/>
                <a:hlinkClick r:id="rId2">
                  <a:extLst>
                    <a:ext uri="{A12FA001-AC4F-418D-AE19-62706E023703}">
                      <ahyp:hlinkClr xmlns:ahyp="http://schemas.microsoft.com/office/drawing/2018/hyperlinkcolor" val="tx"/>
                    </a:ext>
                  </a:extLst>
                </a:hlinkClick>
              </a:rPr>
              <a:t>DfE X</a:t>
            </a:r>
            <a:r>
              <a:rPr lang="en-GB" dirty="0">
                <a:solidFill>
                  <a:schemeClr val="bg1"/>
                </a:solidFill>
                <a:latin typeface="Source Sans Pro" panose="020B0503030403020204" pitchFamily="34" charset="0"/>
                <a:ea typeface="Source Sans Pro" panose="020B0503030403020204" pitchFamily="34" charset="0"/>
              </a:rPr>
              <a:t> (formerly Twitter)</a:t>
            </a:r>
          </a:p>
          <a:p>
            <a:pPr marL="285750" indent="-285750">
              <a:buFont typeface="Arial" panose="020B0604020202020204" pitchFamily="34" charset="0"/>
              <a:buChar char="•"/>
            </a:pPr>
            <a:r>
              <a:rPr lang="en-GB" dirty="0">
                <a:solidFill>
                  <a:schemeClr val="bg1"/>
                </a:solidFill>
                <a:latin typeface="Source Sans Pro" panose="020B0503030403020204" pitchFamily="34" charset="0"/>
                <a:ea typeface="Source Sans Pro" panose="020B0503030403020204" pitchFamily="34" charset="0"/>
                <a:hlinkClick r:id="rId3">
                  <a:extLst>
                    <a:ext uri="{A12FA001-AC4F-418D-AE19-62706E023703}">
                      <ahyp:hlinkClr xmlns:ahyp="http://schemas.microsoft.com/office/drawing/2018/hyperlinkcolor" val="tx"/>
                    </a:ext>
                  </a:extLst>
                </a:hlinkClick>
              </a:rPr>
              <a:t>DfE LinkedIn</a:t>
            </a:r>
            <a:r>
              <a:rPr lang="en-GB" dirty="0">
                <a:solidFill>
                  <a:schemeClr val="bg1"/>
                </a:solidFill>
                <a:latin typeface="Source Sans Pro" panose="020B0503030403020204" pitchFamily="34" charset="0"/>
                <a:ea typeface="Source Sans Pro" panose="020B0503030403020204" pitchFamily="34" charset="0"/>
              </a:rPr>
              <a:t> </a:t>
            </a:r>
          </a:p>
          <a:p>
            <a:pPr marL="285750" indent="-285750">
              <a:buFont typeface="Arial" panose="020B0604020202020204" pitchFamily="34" charset="0"/>
              <a:buChar char="•"/>
            </a:pPr>
            <a:r>
              <a:rPr lang="en-GB" dirty="0">
                <a:solidFill>
                  <a:schemeClr val="bg1"/>
                </a:solidFill>
                <a:latin typeface="Source Sans Pro" panose="020B0503030403020204" pitchFamily="34" charset="0"/>
                <a:ea typeface="Source Sans Pro" panose="020B0503030403020204" pitchFamily="34" charset="0"/>
                <a:hlinkClick r:id="rId4">
                  <a:extLst>
                    <a:ext uri="{A12FA001-AC4F-418D-AE19-62706E023703}">
                      <ahyp:hlinkClr xmlns:ahyp="http://schemas.microsoft.com/office/drawing/2018/hyperlinkcolor" val="tx"/>
                    </a:ext>
                  </a:extLst>
                </a:hlinkClick>
              </a:rPr>
              <a:t>DfE Facebook</a:t>
            </a:r>
            <a:r>
              <a:rPr lang="en-GB" dirty="0">
                <a:solidFill>
                  <a:schemeClr val="bg1"/>
                </a:solidFill>
                <a:latin typeface="Source Sans Pro" panose="020B0503030403020204" pitchFamily="34" charset="0"/>
                <a:ea typeface="Source Sans Pro" panose="020B0503030403020204" pitchFamily="34" charset="0"/>
              </a:rPr>
              <a:t> </a:t>
            </a:r>
          </a:p>
          <a:p>
            <a:pPr marL="285750" indent="-285750">
              <a:buFont typeface="Arial" panose="020B0604020202020204" pitchFamily="34" charset="0"/>
              <a:buChar char="•"/>
            </a:pPr>
            <a:r>
              <a:rPr lang="en-GB" dirty="0">
                <a:solidFill>
                  <a:schemeClr val="bg2"/>
                </a:solidFill>
                <a:latin typeface="Source Sans Pro" panose="020B0503030403020204" pitchFamily="34" charset="0"/>
                <a:ea typeface="Source Sans Pro" panose="020B0503030403020204" pitchFamily="34" charset="0"/>
                <a:hlinkClick r:id="rId5">
                  <a:extLst>
                    <a:ext uri="{A12FA001-AC4F-418D-AE19-62706E023703}">
                      <ahyp:hlinkClr xmlns:ahyp="http://schemas.microsoft.com/office/drawing/2018/hyperlinkcolor" val="tx"/>
                    </a:ext>
                  </a:extLst>
                </a:hlinkClick>
              </a:rPr>
              <a:t>Secretary of State on X  </a:t>
            </a:r>
            <a:r>
              <a:rPr lang="en-GB" dirty="0">
                <a:solidFill>
                  <a:schemeClr val="bg2"/>
                </a:solidFill>
                <a:latin typeface="Source Sans Pro" panose="020B0503030403020204" pitchFamily="34" charset="0"/>
                <a:ea typeface="Source Sans Pro" panose="020B0503030403020204" pitchFamily="34" charset="0"/>
              </a:rPr>
              <a:t>Secretary of State on Linkedin </a:t>
            </a:r>
          </a:p>
          <a:p>
            <a:pPr marL="285750" indent="-285750">
              <a:buFont typeface="Arial" panose="020B0604020202020204" pitchFamily="34" charset="0"/>
              <a:buChar char="•"/>
            </a:pPr>
            <a:r>
              <a:rPr lang="en-GB" dirty="0">
                <a:solidFill>
                  <a:schemeClr val="bg2"/>
                </a:solidFill>
                <a:latin typeface="Source Sans Pro" panose="020B0503030403020204" pitchFamily="34" charset="0"/>
                <a:ea typeface="Source Sans Pro" panose="020B0503030403020204" pitchFamily="34" charset="0"/>
                <a:hlinkClick r:id="rId6">
                  <a:extLst>
                    <a:ext uri="{A12FA001-AC4F-418D-AE19-62706E023703}">
                      <ahyp:hlinkClr xmlns:ahyp="http://schemas.microsoft.com/office/drawing/2018/hyperlinkcolor" val="tx"/>
                    </a:ext>
                  </a:extLst>
                </a:hlinkClick>
              </a:rPr>
              <a:t>Minister for Skills on X</a:t>
            </a:r>
            <a:endParaRPr lang="en-GB" dirty="0">
              <a:solidFill>
                <a:schemeClr val="bg2"/>
              </a:solidFill>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endParaRPr lang="en-GB" dirty="0">
              <a:solidFill>
                <a:schemeClr val="bg1"/>
              </a:solidFill>
              <a:latin typeface="Source Sans Pro" panose="020B0503030403020204" pitchFamily="34" charset="0"/>
              <a:ea typeface="Source Sans Pro" panose="020B0503030403020204" pitchFamily="34" charset="0"/>
            </a:endParaRPr>
          </a:p>
          <a:p>
            <a:r>
              <a:rPr lang="en-GB" b="1" dirty="0">
                <a:solidFill>
                  <a:srgbClr val="54DD9B"/>
                </a:solidFill>
                <a:latin typeface="Source Sans Pro" panose="020B0503030403020204" pitchFamily="34" charset="0"/>
                <a:ea typeface="Source Sans Pro" panose="020B0503030403020204" pitchFamily="34" charset="0"/>
              </a:rPr>
              <a:t>Create your own social media content </a:t>
            </a:r>
            <a:r>
              <a:rPr lang="en-GB" dirty="0">
                <a:solidFill>
                  <a:schemeClr val="bg1"/>
                </a:solidFill>
                <a:latin typeface="Source Sans Pro" panose="020B0503030403020204" pitchFamily="34" charset="0"/>
                <a:ea typeface="Source Sans Pro" panose="020B0503030403020204" pitchFamily="34" charset="0"/>
              </a:rPr>
              <a:t>–</a:t>
            </a:r>
            <a:r>
              <a:rPr lang="en-GB" dirty="0">
                <a:solidFill>
                  <a:schemeClr val="bg1"/>
                </a:solidFill>
                <a:latin typeface="Source Sans Pro" panose="020B0503030403020204" pitchFamily="34" charset="0"/>
                <a:ea typeface="Source Sans Pro" panose="020B0503030403020204" pitchFamily="34" charset="0"/>
                <a:hlinkClick r:id="rId7" action="ppaction://hlinksldjump">
                  <a:extLst>
                    <a:ext uri="{A12FA001-AC4F-418D-AE19-62706E023703}">
                      <ahyp:hlinkClr xmlns:ahyp="http://schemas.microsoft.com/office/drawing/2018/hyperlinkcolor" val="tx"/>
                    </a:ext>
                  </a:extLst>
                </a:hlinkClick>
              </a:rPr>
              <a:t>social media </a:t>
            </a:r>
            <a:r>
              <a:rPr lang="en-GB" u="sng" dirty="0">
                <a:solidFill>
                  <a:schemeClr val="bg1"/>
                </a:solidFill>
                <a:latin typeface="Source Sans Pro" panose="020B0503030403020204" pitchFamily="34" charset="0"/>
                <a:ea typeface="Source Sans Pro" panose="020B0503030403020204" pitchFamily="34" charset="0"/>
                <a:hlinkClick r:id="rId7" action="ppaction://hlinksldjump">
                  <a:extLst>
                    <a:ext uri="{A12FA001-AC4F-418D-AE19-62706E023703}">
                      <ahyp:hlinkClr xmlns:ahyp="http://schemas.microsoft.com/office/drawing/2018/hyperlinkcolor" val="tx"/>
                    </a:ext>
                  </a:extLst>
                </a:hlinkClick>
              </a:rPr>
              <a:t>templates are here</a:t>
            </a:r>
            <a:r>
              <a:rPr lang="en-GB" dirty="0">
                <a:solidFill>
                  <a:schemeClr val="bg1"/>
                </a:solidFill>
                <a:latin typeface="Source Sans Pro" panose="020B0503030403020204" pitchFamily="34" charset="0"/>
                <a:ea typeface="Source Sans Pro" panose="020B0503030403020204" pitchFamily="34" charset="0"/>
                <a:hlinkClick r:id="rId7" action="ppaction://hlinksldjump">
                  <a:extLst>
                    <a:ext uri="{A12FA001-AC4F-418D-AE19-62706E023703}">
                      <ahyp:hlinkClr xmlns:ahyp="http://schemas.microsoft.com/office/drawing/2018/hyperlinkcolor" val="tx"/>
                    </a:ext>
                  </a:extLst>
                </a:hlinkClick>
              </a:rPr>
              <a:t> </a:t>
            </a:r>
            <a:r>
              <a:rPr lang="en-GB" dirty="0">
                <a:solidFill>
                  <a:schemeClr val="bg1"/>
                </a:solidFill>
                <a:latin typeface="Source Sans Pro" panose="020B0503030403020204" pitchFamily="34" charset="0"/>
                <a:ea typeface="Source Sans Pro" panose="020B0503030403020204" pitchFamily="34" charset="0"/>
              </a:rPr>
              <a:t>and you can </a:t>
            </a:r>
            <a:r>
              <a:rPr lang="en-GB" u="sng" dirty="0">
                <a:solidFill>
                  <a:schemeClr val="bg2"/>
                </a:solidFill>
                <a:latin typeface="Source Sans Pro" panose="020B0503030403020204" pitchFamily="34" charset="0"/>
                <a:ea typeface="Source Sans Pro" panose="020B0503030403020204" pitchFamily="34" charset="0"/>
                <a:hlinkClick r:id="rId8">
                  <a:extLst>
                    <a:ext uri="{A12FA001-AC4F-418D-AE19-62706E023703}">
                      <ahyp:hlinkClr xmlns:ahyp="http://schemas.microsoft.com/office/drawing/2018/hyperlinkcolor" val="tx"/>
                    </a:ext>
                  </a:extLst>
                </a:hlinkClick>
              </a:rPr>
              <a:t>download social media graphics here</a:t>
            </a:r>
            <a:r>
              <a:rPr lang="en-GB" dirty="0">
                <a:solidFill>
                  <a:schemeClr val="bg1"/>
                </a:solidFill>
                <a:latin typeface="Source Sans Pro" panose="020B0503030403020204" pitchFamily="34" charset="0"/>
                <a:ea typeface="Source Sans Pro" panose="020B0503030403020204" pitchFamily="34" charset="0"/>
              </a:rPr>
              <a:t>. Content available from 10 November. </a:t>
            </a:r>
          </a:p>
          <a:p>
            <a:endParaRPr lang="en-GB" b="1" dirty="0">
              <a:solidFill>
                <a:srgbClr val="54DD9B"/>
              </a:solidFill>
              <a:latin typeface="Source Sans Pro" panose="020B0503030403020204" pitchFamily="34" charset="0"/>
              <a:ea typeface="Source Sans Pro" panose="020B0503030403020204" pitchFamily="34" charset="0"/>
            </a:endParaRPr>
          </a:p>
          <a:p>
            <a:r>
              <a:rPr lang="en-GB" b="1" dirty="0">
                <a:solidFill>
                  <a:srgbClr val="54DD9B"/>
                </a:solidFill>
                <a:latin typeface="Source Sans Pro" panose="020B0503030403020204" pitchFamily="34" charset="0"/>
                <a:ea typeface="Source Sans Pro" panose="020B0503030403020204" pitchFamily="34" charset="0"/>
              </a:rPr>
              <a:t>Share case studies from your industry, region or local area. </a:t>
            </a:r>
          </a:p>
          <a:p>
            <a:endParaRPr lang="en-GB" b="1" dirty="0">
              <a:solidFill>
                <a:srgbClr val="54DD9B"/>
              </a:solidFill>
              <a:latin typeface="Source Sans Pro" panose="020B0503030403020204" pitchFamily="34" charset="0"/>
              <a:ea typeface="Source Sans Pro" panose="020B0503030403020204" pitchFamily="34" charset="0"/>
            </a:endParaRPr>
          </a:p>
          <a:p>
            <a:r>
              <a:rPr lang="en-GB" b="1" dirty="0">
                <a:solidFill>
                  <a:srgbClr val="54DD9B"/>
                </a:solidFill>
                <a:latin typeface="Source Sans Pro" panose="020B0503030403020204" pitchFamily="34" charset="0"/>
                <a:ea typeface="Source Sans Pro" panose="020B0503030403020204" pitchFamily="34" charset="0"/>
              </a:rPr>
              <a:t>Add an update to emails or newsletters </a:t>
            </a:r>
            <a:r>
              <a:rPr lang="en-GB" dirty="0">
                <a:solidFill>
                  <a:schemeClr val="bg1"/>
                </a:solidFill>
                <a:latin typeface="Source Sans Pro" panose="020B0503030403020204" pitchFamily="34" charset="0"/>
                <a:ea typeface="Source Sans Pro" panose="020B0503030403020204" pitchFamily="34" charset="0"/>
              </a:rPr>
              <a:t>– suggested </a:t>
            </a:r>
            <a:r>
              <a:rPr lang="en-GB" u="sng" dirty="0">
                <a:solidFill>
                  <a:schemeClr val="bg1"/>
                </a:solidFill>
                <a:latin typeface="Source Sans Pro" panose="020B0503030403020204" pitchFamily="34" charset="0"/>
                <a:ea typeface="Source Sans Pro" panose="020B0503030403020204" pitchFamily="34" charset="0"/>
                <a:hlinkClick r:id="rId9" action="ppaction://hlinksldjump">
                  <a:extLst>
                    <a:ext uri="{A12FA001-AC4F-418D-AE19-62706E023703}">
                      <ahyp:hlinkClr xmlns:ahyp="http://schemas.microsoft.com/office/drawing/2018/hyperlinkcolor" val="tx"/>
                    </a:ext>
                  </a:extLst>
                </a:hlinkClick>
              </a:rPr>
              <a:t>newsletter content is here</a:t>
            </a:r>
            <a:r>
              <a:rPr lang="en-GB" dirty="0">
                <a:solidFill>
                  <a:schemeClr val="bg1"/>
                </a:solidFill>
                <a:latin typeface="Source Sans Pro" panose="020B0503030403020204" pitchFamily="34" charset="0"/>
                <a:ea typeface="Source Sans Pro" panose="020B0503030403020204" pitchFamily="34" charset="0"/>
              </a:rPr>
              <a:t>. </a:t>
            </a:r>
          </a:p>
          <a:p>
            <a:endParaRPr lang="en-GB" dirty="0"/>
          </a:p>
        </p:txBody>
      </p:sp>
      <p:sp>
        <p:nvSpPr>
          <p:cNvPr id="6" name="Slide Number Placeholder 5">
            <a:extLst>
              <a:ext uri="{FF2B5EF4-FFF2-40B4-BE49-F238E27FC236}">
                <a16:creationId xmlns:a16="http://schemas.microsoft.com/office/drawing/2014/main" id="{E0063519-8DE6-41D3-94EB-6FAAE24D0E47}"/>
              </a:ext>
              <a:ext uri="{C183D7F6-B498-43B3-948B-1728B52AA6E4}">
                <adec:decorative xmlns:adec="http://schemas.microsoft.com/office/drawing/2017/decorative" val="1"/>
              </a:ext>
            </a:extLst>
          </p:cNvPr>
          <p:cNvSpPr>
            <a:spLocks noGrp="1"/>
          </p:cNvSpPr>
          <p:nvPr>
            <p:ph type="sldNum" sz="quarter" idx="11"/>
          </p:nvPr>
        </p:nvSpPr>
        <p:spPr/>
        <p:txBody>
          <a:bodyPr/>
          <a:lstStyle/>
          <a:p>
            <a:fld id="{4FAB73BC-B049-4115-A692-8D63A059BFB8}" type="slidenum">
              <a:rPr lang="en-US" smtClean="0"/>
              <a:pPr/>
              <a:t>4</a:t>
            </a:fld>
            <a:endParaRPr lang="en-US"/>
          </a:p>
        </p:txBody>
      </p:sp>
    </p:spTree>
    <p:extLst>
      <p:ext uri="{BB962C8B-B14F-4D97-AF65-F5344CB8AC3E}">
        <p14:creationId xmlns:p14="http://schemas.microsoft.com/office/powerpoint/2010/main" val="429736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5156"/>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212E8B-4DAC-4E04-9A1A-8FCF48BEC86C}"/>
              </a:ext>
            </a:extLst>
          </p:cNvPr>
          <p:cNvSpPr>
            <a:spLocks noGrp="1"/>
          </p:cNvSpPr>
          <p:nvPr>
            <p:ph type="title"/>
          </p:nvPr>
        </p:nvSpPr>
        <p:spPr>
          <a:xfrm>
            <a:off x="574525" y="434975"/>
            <a:ext cx="7997763" cy="479425"/>
          </a:xfrm>
        </p:spPr>
        <p:txBody>
          <a:bodyPr/>
          <a:lstStyle/>
          <a:p>
            <a:r>
              <a:rPr lang="en-GB" sz="2800" dirty="0">
                <a:solidFill>
                  <a:srgbClr val="54DD9B"/>
                </a:solidFill>
                <a:latin typeface="Source Sans Pro" panose="020B0503030403020204" pitchFamily="34" charset="0"/>
              </a:rPr>
              <a:t>Template social media content </a:t>
            </a:r>
            <a:br>
              <a:rPr lang="en-GB" sz="2800" dirty="0">
                <a:solidFill>
                  <a:srgbClr val="54DD9B"/>
                </a:solidFill>
                <a:latin typeface="Source Sans Pro" panose="020B0503030403020204" pitchFamily="34" charset="0"/>
              </a:rPr>
            </a:br>
            <a:br>
              <a:rPr lang="en-GB" sz="1600" dirty="0">
                <a:solidFill>
                  <a:srgbClr val="54DD9B"/>
                </a:solidFill>
                <a:latin typeface="Source Sans Pro" panose="020B0503030403020204" pitchFamily="34" charset="0"/>
              </a:rPr>
            </a:br>
            <a:br>
              <a:rPr lang="en-GB" sz="1600" dirty="0">
                <a:solidFill>
                  <a:srgbClr val="54DD9B"/>
                </a:solidFill>
                <a:latin typeface="Source Sans Pro" panose="020B0503030403020204" pitchFamily="34" charset="0"/>
              </a:rPr>
            </a:br>
            <a:endParaRPr lang="en-GB" sz="1400" dirty="0">
              <a:solidFill>
                <a:srgbClr val="54DD9B"/>
              </a:solidFill>
              <a:latin typeface="Source Sans Pro" panose="020B0503030403020204" pitchFamily="34" charset="0"/>
            </a:endParaRPr>
          </a:p>
        </p:txBody>
      </p:sp>
      <p:sp>
        <p:nvSpPr>
          <p:cNvPr id="2" name="Content Placeholder 1">
            <a:extLst>
              <a:ext uri="{FF2B5EF4-FFF2-40B4-BE49-F238E27FC236}">
                <a16:creationId xmlns:a16="http://schemas.microsoft.com/office/drawing/2014/main" id="{78EF5133-6976-4FEE-A07A-4BCC8EC486EF}"/>
              </a:ext>
            </a:extLst>
          </p:cNvPr>
          <p:cNvSpPr>
            <a:spLocks noGrp="1"/>
          </p:cNvSpPr>
          <p:nvPr>
            <p:ph idx="1"/>
          </p:nvPr>
        </p:nvSpPr>
        <p:spPr>
          <a:xfrm>
            <a:off x="371982" y="1055016"/>
            <a:ext cx="8200306" cy="5277263"/>
          </a:xfrm>
        </p:spPr>
        <p:txBody>
          <a:bodyPr vert="horz" wrap="square" lIns="0" tIns="0" rIns="0" bIns="0" rtlCol="0" anchor="t">
            <a:noAutofit/>
          </a:bodyPr>
          <a:lstStyle/>
          <a:p>
            <a:pPr marL="215900" lvl="3" indent="0">
              <a:lnSpc>
                <a:spcPct val="110000"/>
              </a:lnSpc>
              <a:spcAft>
                <a:spcPts val="0"/>
              </a:spcAft>
              <a:buNone/>
            </a:pPr>
            <a:r>
              <a:rPr lang="en-GB" sz="1400" dirty="0">
                <a:solidFill>
                  <a:schemeClr val="bg2"/>
                </a:solidFill>
                <a:latin typeface="Source Sans Pro" panose="020B0503030403020204" pitchFamily="34" charset="0"/>
              </a:rPr>
              <a:t>These social media templates can be tailored to meet the needs of your organisation and audiences.</a:t>
            </a:r>
            <a:endParaRPr lang="en-GB" sz="1400" b="1" dirty="0">
              <a:solidFill>
                <a:schemeClr val="bg2"/>
              </a:solidFill>
              <a:latin typeface="Source Sans Pro"/>
              <a:ea typeface="Source Sans Pro"/>
              <a:cs typeface="Arial"/>
            </a:endParaRPr>
          </a:p>
          <a:p>
            <a:pPr marL="215900" lvl="3" indent="0">
              <a:lnSpc>
                <a:spcPct val="110000"/>
              </a:lnSpc>
              <a:spcAft>
                <a:spcPts val="0"/>
              </a:spcAft>
              <a:buNone/>
            </a:pPr>
            <a:endParaRPr lang="en-GB" sz="1400" b="1" dirty="0">
              <a:solidFill>
                <a:srgbClr val="54DD9B"/>
              </a:solidFill>
              <a:latin typeface="Source Sans Pro"/>
              <a:ea typeface="Source Sans Pro"/>
              <a:cs typeface="Arial"/>
            </a:endParaRPr>
          </a:p>
          <a:p>
            <a:pPr marL="215900" lvl="3" indent="0">
              <a:lnSpc>
                <a:spcPct val="110000"/>
              </a:lnSpc>
              <a:spcAft>
                <a:spcPts val="0"/>
              </a:spcAft>
              <a:buNone/>
            </a:pPr>
            <a:r>
              <a:rPr lang="en-GB" sz="1400" b="1" dirty="0">
                <a:solidFill>
                  <a:srgbClr val="54DD9B"/>
                </a:solidFill>
                <a:latin typeface="Source Sans Pro"/>
                <a:ea typeface="Source Sans Pro"/>
                <a:cs typeface="Arial"/>
              </a:rPr>
              <a:t>National announcement template </a:t>
            </a:r>
          </a:p>
          <a:p>
            <a:pPr marL="215900" lvl="3" indent="0">
              <a:lnSpc>
                <a:spcPct val="110000"/>
              </a:lnSpc>
              <a:spcAft>
                <a:spcPts val="0"/>
              </a:spcAft>
              <a:buNone/>
            </a:pPr>
            <a:endParaRPr lang="en-GB" sz="1400" dirty="0">
              <a:solidFill>
                <a:schemeClr val="bg1"/>
              </a:solidFill>
              <a:latin typeface="Source Sans Pro"/>
              <a:ea typeface="Source Sans Pro"/>
              <a:cs typeface="Arial"/>
            </a:endParaRPr>
          </a:p>
          <a:p>
            <a:pPr marL="215900" lvl="3" indent="0">
              <a:lnSpc>
                <a:spcPct val="110000"/>
              </a:lnSpc>
              <a:spcAft>
                <a:spcPts val="0"/>
              </a:spcAft>
              <a:buNone/>
            </a:pPr>
            <a:r>
              <a:rPr lang="en-GB" sz="1400" dirty="0">
                <a:solidFill>
                  <a:schemeClr val="bg1"/>
                </a:solidFill>
                <a:latin typeface="Source Sans Pro"/>
                <a:ea typeface="Source Sans Pro"/>
                <a:cs typeface="Arial"/>
              </a:rPr>
              <a:t>Welcome today’s </a:t>
            </a:r>
            <a:r>
              <a:rPr lang="en-GB" sz="1400" dirty="0">
                <a:solidFill>
                  <a:schemeClr val="bg2"/>
                </a:solidFill>
                <a:latin typeface="Source Sans Pro"/>
                <a:ea typeface="Source Sans Pro"/>
                <a:cs typeface="Arial"/>
                <a:hlinkClick r:id="rId2">
                  <a:extLst>
                    <a:ext uri="{A12FA001-AC4F-418D-AE19-62706E023703}">
                      <ahyp:hlinkClr xmlns:ahyp="http://schemas.microsoft.com/office/drawing/2018/hyperlinkcolor" val="tx"/>
                    </a:ext>
                  </a:extLst>
                </a:hlinkClick>
              </a:rPr>
              <a:t>@educationgovuk </a:t>
            </a:r>
            <a:r>
              <a:rPr lang="en-GB" sz="1400" dirty="0">
                <a:solidFill>
                  <a:schemeClr val="bg1"/>
                </a:solidFill>
                <a:latin typeface="Source Sans Pro"/>
                <a:ea typeface="Source Sans Pro"/>
                <a:cs typeface="Arial"/>
              </a:rPr>
              <a:t>announcement that people across the country are set to benefit from a £200 million boost to skills training across key sectors including green, digital, and construction. Helping to get more people into good jobs close to home, plug skills gaps and grow the economy [LINK]  #LocalSkills #SkillsforLife</a:t>
            </a:r>
          </a:p>
          <a:p>
            <a:pPr marL="215900" lvl="3" indent="0">
              <a:lnSpc>
                <a:spcPct val="110000"/>
              </a:lnSpc>
              <a:spcAft>
                <a:spcPts val="0"/>
              </a:spcAft>
              <a:buNone/>
            </a:pPr>
            <a:endParaRPr lang="en-GB" sz="1400" dirty="0">
              <a:solidFill>
                <a:schemeClr val="bg1"/>
              </a:solidFill>
              <a:latin typeface="Source Sans Pro"/>
              <a:ea typeface="Source Sans Pro"/>
              <a:cs typeface="Arial"/>
            </a:endParaRPr>
          </a:p>
          <a:p>
            <a:pPr marL="215900" lvl="3" indent="0">
              <a:lnSpc>
                <a:spcPct val="110000"/>
              </a:lnSpc>
              <a:spcAft>
                <a:spcPts val="0"/>
              </a:spcAft>
              <a:buNone/>
            </a:pPr>
            <a:r>
              <a:rPr lang="en-GB" sz="1400" dirty="0">
                <a:solidFill>
                  <a:schemeClr val="bg1"/>
                </a:solidFill>
                <a:latin typeface="Source Sans Pro"/>
                <a:ea typeface="Source Sans Pro"/>
                <a:cs typeface="Arial"/>
              </a:rPr>
              <a:t>New skills funding announced today by @educationgovuk. Find out more about how your area will benefit from local funding for skills [LINK]  #LocalSkills </a:t>
            </a:r>
            <a:endParaRPr lang="en-GB" sz="1400" b="1" dirty="0">
              <a:solidFill>
                <a:srgbClr val="54DD9B"/>
              </a:solidFill>
              <a:latin typeface="Source Sans Pro"/>
              <a:ea typeface="Source Sans Pro"/>
              <a:cs typeface="Arial"/>
            </a:endParaRPr>
          </a:p>
          <a:p>
            <a:pPr marL="215900" lvl="3" indent="0">
              <a:lnSpc>
                <a:spcPct val="110000"/>
              </a:lnSpc>
              <a:spcAft>
                <a:spcPts val="0"/>
              </a:spcAft>
              <a:buNone/>
            </a:pPr>
            <a:endParaRPr lang="en-GB" sz="1400" b="1" dirty="0">
              <a:solidFill>
                <a:srgbClr val="54DD9B"/>
              </a:solidFill>
              <a:latin typeface="Source Sans Pro"/>
              <a:ea typeface="Source Sans Pro"/>
              <a:cs typeface="Arial"/>
            </a:endParaRPr>
          </a:p>
          <a:p>
            <a:pPr marL="215900" lvl="3" indent="0">
              <a:lnSpc>
                <a:spcPct val="110000"/>
              </a:lnSpc>
              <a:spcAft>
                <a:spcPts val="0"/>
              </a:spcAft>
              <a:buNone/>
            </a:pPr>
            <a:r>
              <a:rPr lang="en-GB" sz="1400" b="1" dirty="0">
                <a:solidFill>
                  <a:srgbClr val="54DD9B"/>
                </a:solidFill>
                <a:latin typeface="Source Sans Pro"/>
                <a:ea typeface="Source Sans Pro"/>
                <a:cs typeface="Arial"/>
              </a:rPr>
              <a:t>Regional announcement templates </a:t>
            </a:r>
          </a:p>
          <a:p>
            <a:pPr marL="215900" lvl="3" indent="0">
              <a:lnSpc>
                <a:spcPct val="110000"/>
              </a:lnSpc>
              <a:spcAft>
                <a:spcPts val="0"/>
              </a:spcAft>
              <a:buNone/>
            </a:pPr>
            <a:endParaRPr lang="en-GB" sz="1400" dirty="0">
              <a:solidFill>
                <a:schemeClr val="bg1"/>
              </a:solidFill>
              <a:latin typeface="Source Sans Pro"/>
              <a:ea typeface="Source Sans Pro"/>
              <a:cs typeface="Arial"/>
            </a:endParaRPr>
          </a:p>
          <a:p>
            <a:pPr marL="215900" lvl="3" indent="0">
              <a:lnSpc>
                <a:spcPct val="110000"/>
              </a:lnSpc>
              <a:spcAft>
                <a:spcPts val="0"/>
              </a:spcAft>
              <a:buNone/>
            </a:pPr>
            <a:r>
              <a:rPr lang="en-GB" sz="1400" dirty="0">
                <a:solidFill>
                  <a:schemeClr val="bg1"/>
                </a:solidFill>
                <a:latin typeface="Source Sans Pro"/>
                <a:ea typeface="Source Sans Pro"/>
                <a:cs typeface="Arial"/>
              </a:rPr>
              <a:t>Great news from </a:t>
            </a:r>
            <a:r>
              <a:rPr lang="en-GB" sz="1400" dirty="0">
                <a:solidFill>
                  <a:schemeClr val="bg2"/>
                </a:solidFill>
                <a:latin typeface="Source Sans Pro"/>
                <a:ea typeface="Source Sans Pro"/>
                <a:cs typeface="Arial"/>
                <a:hlinkClick r:id="rId2">
                  <a:extLst>
                    <a:ext uri="{A12FA001-AC4F-418D-AE19-62706E023703}">
                      <ahyp:hlinkClr xmlns:ahyp="http://schemas.microsoft.com/office/drawing/2018/hyperlinkcolor" val="tx"/>
                    </a:ext>
                  </a:extLst>
                </a:hlinkClick>
              </a:rPr>
              <a:t>@educationgovuk</a:t>
            </a:r>
            <a:r>
              <a:rPr lang="en-GB" sz="1400" dirty="0">
                <a:solidFill>
                  <a:schemeClr val="bg1"/>
                </a:solidFill>
                <a:latin typeface="Source Sans Pro"/>
                <a:ea typeface="Source Sans Pro"/>
                <a:cs typeface="Arial"/>
              </a:rPr>
              <a:t>. People across [region] set to benefit from transformed training through the Local Skills Improvement Fund, helping get more people into good jobs close to home and grow the economy  [LINK] #LocalSkills #SkillsForLife</a:t>
            </a:r>
          </a:p>
          <a:p>
            <a:pPr marL="215900" lvl="3" indent="0">
              <a:lnSpc>
                <a:spcPct val="110000"/>
              </a:lnSpc>
              <a:spcAft>
                <a:spcPts val="0"/>
              </a:spcAft>
              <a:buNone/>
            </a:pPr>
            <a:endParaRPr lang="en-GB" sz="1400" dirty="0">
              <a:solidFill>
                <a:schemeClr val="bg1"/>
              </a:solidFill>
              <a:latin typeface="Source Sans Pro" panose="020B0503030403020204" pitchFamily="34" charset="0"/>
              <a:ea typeface="Source Sans Pro" panose="020B0503030403020204" pitchFamily="34" charset="0"/>
            </a:endParaRPr>
          </a:p>
          <a:p>
            <a:pPr marL="215900" lvl="3" indent="0">
              <a:lnSpc>
                <a:spcPct val="110000"/>
              </a:lnSpc>
              <a:spcAft>
                <a:spcPts val="0"/>
              </a:spcAft>
              <a:buNone/>
            </a:pPr>
            <a:r>
              <a:rPr lang="en-GB" sz="1400" dirty="0">
                <a:solidFill>
                  <a:schemeClr val="bg1"/>
                </a:solidFill>
                <a:latin typeface="Source Sans Pro"/>
                <a:ea typeface="Source Sans Pro"/>
                <a:cs typeface="Arial"/>
              </a:rPr>
              <a:t>We welcome more funding for [add region] to help learners gain the skills they need to get good jobs and grow the economy. This funding boost will support the region to offer more high-quality training opportunities to plug skills gaps in [add sector] [LINK] #LocalSkills #SkillsForLife</a:t>
            </a:r>
            <a:endParaRPr lang="en-GB" sz="1400" dirty="0">
              <a:solidFill>
                <a:schemeClr val="bg1"/>
              </a:solidFill>
              <a:latin typeface="Source Sans Pro" panose="020B0503030403020204" pitchFamily="34" charset="0"/>
              <a:ea typeface="Source Sans Pro" panose="020B0503030403020204" pitchFamily="34" charset="0"/>
            </a:endParaRPr>
          </a:p>
          <a:p>
            <a:pPr marL="215900" lvl="3" indent="0">
              <a:buNone/>
            </a:pPr>
            <a:endParaRPr lang="en-GB" dirty="0">
              <a:solidFill>
                <a:schemeClr val="bg1"/>
              </a:solidFill>
              <a:latin typeface="Source Sans Pro" panose="020B0503030403020204" pitchFamily="34" charset="0"/>
              <a:ea typeface="Source Sans Pro" panose="020B0503030403020204" pitchFamily="34" charset="0"/>
            </a:endParaRPr>
          </a:p>
        </p:txBody>
      </p:sp>
      <p:sp>
        <p:nvSpPr>
          <p:cNvPr id="6" name="Slide Number Placeholder 5">
            <a:extLst>
              <a:ext uri="{FF2B5EF4-FFF2-40B4-BE49-F238E27FC236}">
                <a16:creationId xmlns:a16="http://schemas.microsoft.com/office/drawing/2014/main" id="{E0063519-8DE6-41D3-94EB-6FAAE24D0E47}"/>
              </a:ext>
              <a:ext uri="{C183D7F6-B498-43B3-948B-1728B52AA6E4}">
                <adec:decorative xmlns:adec="http://schemas.microsoft.com/office/drawing/2017/decorative" val="1"/>
              </a:ext>
            </a:extLst>
          </p:cNvPr>
          <p:cNvSpPr>
            <a:spLocks noGrp="1"/>
          </p:cNvSpPr>
          <p:nvPr>
            <p:ph type="sldNum" sz="quarter" idx="11"/>
          </p:nvPr>
        </p:nvSpPr>
        <p:spPr/>
        <p:txBody>
          <a:bodyPr/>
          <a:lstStyle/>
          <a:p>
            <a:fld id="{4FAB73BC-B049-4115-A692-8D63A059BFB8}" type="slidenum">
              <a:rPr lang="en-US" smtClean="0"/>
              <a:pPr/>
              <a:t>5</a:t>
            </a:fld>
            <a:endParaRPr lang="en-US"/>
          </a:p>
        </p:txBody>
      </p:sp>
    </p:spTree>
    <p:extLst>
      <p:ext uri="{BB962C8B-B14F-4D97-AF65-F5344CB8AC3E}">
        <p14:creationId xmlns:p14="http://schemas.microsoft.com/office/powerpoint/2010/main" val="4163630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5156"/>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212E8B-4DAC-4E04-9A1A-8FCF48BEC86C}"/>
              </a:ext>
            </a:extLst>
          </p:cNvPr>
          <p:cNvSpPr>
            <a:spLocks noGrp="1"/>
          </p:cNvSpPr>
          <p:nvPr>
            <p:ph type="title"/>
          </p:nvPr>
        </p:nvSpPr>
        <p:spPr>
          <a:xfrm>
            <a:off x="574525" y="434975"/>
            <a:ext cx="7997763" cy="512514"/>
          </a:xfrm>
        </p:spPr>
        <p:txBody>
          <a:bodyPr/>
          <a:lstStyle/>
          <a:p>
            <a:r>
              <a:rPr lang="en-GB" sz="2800">
                <a:solidFill>
                  <a:srgbClr val="54DD9B"/>
                </a:solidFill>
                <a:latin typeface="Source Sans Pro" panose="020B0503030403020204" pitchFamily="34" charset="0"/>
              </a:rPr>
              <a:t>Template newsletter content </a:t>
            </a:r>
          </a:p>
        </p:txBody>
      </p:sp>
      <p:sp>
        <p:nvSpPr>
          <p:cNvPr id="2" name="Content Placeholder 1">
            <a:extLst>
              <a:ext uri="{FF2B5EF4-FFF2-40B4-BE49-F238E27FC236}">
                <a16:creationId xmlns:a16="http://schemas.microsoft.com/office/drawing/2014/main" id="{78EF5133-6976-4FEE-A07A-4BCC8EC486EF}"/>
              </a:ext>
            </a:extLst>
          </p:cNvPr>
          <p:cNvSpPr>
            <a:spLocks noGrp="1"/>
          </p:cNvSpPr>
          <p:nvPr>
            <p:ph idx="1"/>
          </p:nvPr>
        </p:nvSpPr>
        <p:spPr>
          <a:xfrm>
            <a:off x="618567" y="1238527"/>
            <a:ext cx="7906866" cy="4566475"/>
          </a:xfrm>
        </p:spPr>
        <p:txBody>
          <a:bodyPr vert="horz" wrap="square" lIns="0" tIns="0" rIns="0" bIns="0" rtlCol="0" anchor="t">
            <a:noAutofit/>
          </a:bodyPr>
          <a:lstStyle/>
          <a:p>
            <a:pPr marL="5" lvl="2" indent="0">
              <a:lnSpc>
                <a:spcPct val="120000"/>
              </a:lnSpc>
              <a:spcAft>
                <a:spcPts val="0"/>
              </a:spcAft>
              <a:buNone/>
            </a:pPr>
            <a:r>
              <a:rPr lang="en-GB" sz="1500" b="1" dirty="0">
                <a:solidFill>
                  <a:srgbClr val="54DD9B"/>
                </a:solidFill>
                <a:latin typeface="Source Sans Pro"/>
                <a:ea typeface="Source Sans Pro"/>
                <a:cs typeface="Arial"/>
              </a:rPr>
              <a:t>£200 million skills funding boost </a:t>
            </a:r>
          </a:p>
          <a:p>
            <a:pPr marL="5" lvl="2" indent="0">
              <a:lnSpc>
                <a:spcPct val="120000"/>
              </a:lnSpc>
              <a:spcAft>
                <a:spcPts val="0"/>
              </a:spcAft>
              <a:buNone/>
            </a:pPr>
            <a:endParaRPr lang="en-GB" sz="1500" dirty="0">
              <a:solidFill>
                <a:schemeClr val="bg1"/>
              </a:solidFill>
              <a:latin typeface="Source Sans Pro"/>
              <a:ea typeface="Source Sans Pro"/>
              <a:cs typeface="Arial"/>
            </a:endParaRPr>
          </a:p>
          <a:p>
            <a:pPr marL="5" lvl="2" indent="0">
              <a:lnSpc>
                <a:spcPct val="120000"/>
              </a:lnSpc>
              <a:spcAft>
                <a:spcPts val="0"/>
              </a:spcAft>
              <a:buNone/>
            </a:pPr>
            <a:r>
              <a:rPr lang="en-GB" sz="1500" dirty="0">
                <a:solidFill>
                  <a:schemeClr val="bg1"/>
                </a:solidFill>
                <a:latin typeface="Source Sans Pro"/>
                <a:ea typeface="Source Sans Pro"/>
                <a:cs typeface="Arial"/>
              </a:rPr>
              <a:t>More than £200 million has been announced [today/on 10 November] to support colleges and training providers to offer more training opportunities in key industries, including the green sector. Investment is being targeted to address the specific skills needs of each region, which local businesses and employers have identified as priority sectors in their Local Skills Improvement Plans, giving them access to the skilled workforce they need to grow.</a:t>
            </a:r>
          </a:p>
          <a:p>
            <a:pPr marL="215994" lvl="3" indent="0">
              <a:lnSpc>
                <a:spcPct val="120000"/>
              </a:lnSpc>
              <a:spcAft>
                <a:spcPts val="0"/>
              </a:spcAft>
              <a:buNone/>
            </a:pPr>
            <a:endParaRPr lang="en-GB" sz="1500" dirty="0">
              <a:solidFill>
                <a:schemeClr val="bg1"/>
              </a:solidFill>
              <a:latin typeface="Source Sans Pro"/>
              <a:ea typeface="Source Sans Pro"/>
              <a:cs typeface="Arial"/>
            </a:endParaRPr>
          </a:p>
          <a:p>
            <a:pPr marL="501750" lvl="2" indent="-285750">
              <a:lnSpc>
                <a:spcPct val="120000"/>
              </a:lnSpc>
              <a:spcAft>
                <a:spcPts val="0"/>
              </a:spcAft>
              <a:buClr>
                <a:schemeClr val="bg1"/>
              </a:buClr>
              <a:buFont typeface="Arial" panose="020B0604020202020204" pitchFamily="34" charset="0"/>
              <a:buChar char="•"/>
            </a:pPr>
            <a:r>
              <a:rPr lang="en-GB" sz="1500" dirty="0">
                <a:solidFill>
                  <a:schemeClr val="bg1"/>
                </a:solidFill>
                <a:latin typeface="Source Sans Pro"/>
                <a:ea typeface="Source Sans Pro"/>
                <a:cs typeface="Arial"/>
              </a:rPr>
              <a:t>The Local Skills Improvement Fund allocates £165m funding (£80m in 2023/24 and £85m in 2024/25) to colleges and training providers to work collaboratively to meet the employer skills needs identified in their area's </a:t>
            </a:r>
            <a:r>
              <a:rPr lang="en-GB" sz="1500" dirty="0">
                <a:solidFill>
                  <a:schemeClr val="bg1"/>
                </a:solidFill>
                <a:latin typeface="Source Sans Pro"/>
                <a:ea typeface="Source Sans Pro"/>
                <a:cs typeface="Arial"/>
                <a:hlinkClick r:id="rId2">
                  <a:extLst>
                    <a:ext uri="{A12FA001-AC4F-418D-AE19-62706E023703}">
                      <ahyp:hlinkClr xmlns:ahyp="http://schemas.microsoft.com/office/drawing/2018/hyperlinkcolor" val="tx"/>
                    </a:ext>
                  </a:extLst>
                </a:hlinkClick>
              </a:rPr>
              <a:t>Local Skills Improvement Plans</a:t>
            </a:r>
            <a:r>
              <a:rPr lang="en-GB" sz="1500" dirty="0">
                <a:solidFill>
                  <a:schemeClr val="bg1"/>
                </a:solidFill>
                <a:latin typeface="Source Sans Pro"/>
                <a:ea typeface="Source Sans Pro"/>
                <a:cs typeface="Arial"/>
              </a:rPr>
              <a:t>. </a:t>
            </a:r>
          </a:p>
          <a:p>
            <a:pPr marL="501750" lvl="2" indent="-285750">
              <a:lnSpc>
                <a:spcPct val="120000"/>
              </a:lnSpc>
              <a:spcAft>
                <a:spcPts val="0"/>
              </a:spcAft>
              <a:buClr>
                <a:schemeClr val="bg1"/>
              </a:buClr>
              <a:buFont typeface="Arial" panose="020B0604020202020204" pitchFamily="34" charset="0"/>
              <a:buChar char="•"/>
            </a:pPr>
            <a:endParaRPr lang="en-GB" sz="1500" dirty="0">
              <a:solidFill>
                <a:schemeClr val="bg1"/>
              </a:solidFill>
              <a:latin typeface="Source Sans Pro"/>
              <a:ea typeface="Source Sans Pro"/>
              <a:cs typeface="Arial"/>
            </a:endParaRPr>
          </a:p>
          <a:p>
            <a:pPr marL="501750" lvl="2" indent="-285750">
              <a:lnSpc>
                <a:spcPct val="120000"/>
              </a:lnSpc>
              <a:spcAft>
                <a:spcPts val="0"/>
              </a:spcAft>
              <a:buClr>
                <a:schemeClr val="bg1"/>
              </a:buClr>
              <a:buFont typeface="Arial" panose="020B0604020202020204" pitchFamily="34" charset="0"/>
              <a:buChar char="•"/>
            </a:pPr>
            <a:r>
              <a:rPr lang="en-GB" sz="1500" dirty="0">
                <a:solidFill>
                  <a:schemeClr val="bg1"/>
                </a:solidFill>
                <a:latin typeface="Source Sans Pro"/>
                <a:ea typeface="Source Sans Pro"/>
                <a:cs typeface="Arial"/>
              </a:rPr>
              <a:t>Alongside this, training providers will receive a share of £44 million from the Skills Injection Fund to support more people to take Higher Technical Qualifications – that sit between A level, T levels and degrees – to gain in demand skills including digital, health care and engineering as an alternative to a traditional three-year degree. </a:t>
            </a:r>
          </a:p>
          <a:p>
            <a:pPr lvl="2" indent="0">
              <a:lnSpc>
                <a:spcPct val="120000"/>
              </a:lnSpc>
              <a:spcAft>
                <a:spcPts val="0"/>
              </a:spcAft>
              <a:buNone/>
            </a:pPr>
            <a:endParaRPr lang="en-GB" sz="1500" dirty="0">
              <a:solidFill>
                <a:schemeClr val="bg1"/>
              </a:solidFill>
              <a:latin typeface="Source Sans Pro"/>
              <a:ea typeface="Source Sans Pro"/>
              <a:cs typeface="Arial"/>
            </a:endParaRPr>
          </a:p>
          <a:p>
            <a:r>
              <a:rPr lang="en-GB" sz="1500" dirty="0">
                <a:solidFill>
                  <a:schemeClr val="bg1"/>
                </a:solidFill>
                <a:latin typeface="Source Sans Pro"/>
                <a:ea typeface="Source Sans Pro"/>
                <a:cs typeface="Arial"/>
              </a:rPr>
              <a:t>Find out more here [LINK] and follow </a:t>
            </a:r>
            <a:r>
              <a:rPr lang="en-GB" sz="1500" dirty="0">
                <a:solidFill>
                  <a:schemeClr val="bg1"/>
                </a:solidFill>
                <a:latin typeface="Source Sans Pro" panose="020B0503030403020204" pitchFamily="34" charset="0"/>
                <a:ea typeface="Source Sans Pro" panose="020B0503030403020204" pitchFamily="34" charset="0"/>
              </a:rPr>
              <a:t>DfE X (formerly Twitter) and DfE LinkedIn for updates. </a:t>
            </a:r>
          </a:p>
          <a:p>
            <a:pPr lvl="2" indent="0">
              <a:lnSpc>
                <a:spcPct val="120000"/>
              </a:lnSpc>
              <a:spcAft>
                <a:spcPts val="0"/>
              </a:spcAft>
              <a:buNone/>
            </a:pPr>
            <a:endParaRPr lang="en-GB" dirty="0">
              <a:solidFill>
                <a:schemeClr val="bg1"/>
              </a:solidFill>
              <a:latin typeface="Source Sans Pro" panose="020B0503030403020204" pitchFamily="34" charset="0"/>
              <a:ea typeface="Source Sans Pro" panose="020B0503030403020204" pitchFamily="34" charset="0"/>
            </a:endParaRPr>
          </a:p>
          <a:p>
            <a:pPr marL="215994" lvl="3" indent="0">
              <a:buNone/>
            </a:pPr>
            <a:endParaRPr lang="en-GB" dirty="0">
              <a:solidFill>
                <a:schemeClr val="bg1"/>
              </a:solidFill>
              <a:latin typeface="Source Sans Pro" panose="020B0503030403020204" pitchFamily="34" charset="0"/>
              <a:ea typeface="Source Sans Pro" panose="020B0503030403020204" pitchFamily="34" charset="0"/>
            </a:endParaRPr>
          </a:p>
          <a:p>
            <a:pPr marL="215994" lvl="3" indent="0">
              <a:buNone/>
            </a:pPr>
            <a:endParaRPr lang="en-GB" dirty="0">
              <a:solidFill>
                <a:schemeClr val="bg1"/>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4179772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5156"/>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212E8B-4DAC-4E04-9A1A-8FCF48BEC86C}"/>
              </a:ext>
            </a:extLst>
          </p:cNvPr>
          <p:cNvSpPr>
            <a:spLocks noGrp="1"/>
          </p:cNvSpPr>
          <p:nvPr>
            <p:ph type="title"/>
          </p:nvPr>
        </p:nvSpPr>
        <p:spPr/>
        <p:txBody>
          <a:bodyPr/>
          <a:lstStyle/>
          <a:p>
            <a:r>
              <a:rPr lang="en-GB" sz="2800">
                <a:solidFill>
                  <a:srgbClr val="54DD9B"/>
                </a:solidFill>
                <a:latin typeface="Source Sans Pro" panose="020B0503030403020204" pitchFamily="34" charset="0"/>
              </a:rPr>
              <a:t>Further information </a:t>
            </a:r>
          </a:p>
        </p:txBody>
      </p:sp>
      <p:sp>
        <p:nvSpPr>
          <p:cNvPr id="2" name="Content Placeholder 1">
            <a:extLst>
              <a:ext uri="{FF2B5EF4-FFF2-40B4-BE49-F238E27FC236}">
                <a16:creationId xmlns:a16="http://schemas.microsoft.com/office/drawing/2014/main" id="{78EF5133-6976-4FEE-A07A-4BCC8EC486EF}"/>
              </a:ext>
            </a:extLst>
          </p:cNvPr>
          <p:cNvSpPr>
            <a:spLocks noGrp="1"/>
          </p:cNvSpPr>
          <p:nvPr>
            <p:ph idx="1"/>
          </p:nvPr>
        </p:nvSpPr>
        <p:spPr>
          <a:xfrm>
            <a:off x="574525" y="1145762"/>
            <a:ext cx="7997763" cy="4566475"/>
          </a:xfrm>
        </p:spPr>
        <p:txBody>
          <a:bodyPr vert="horz" wrap="square" lIns="0" tIns="0" rIns="0" bIns="0" rtlCol="0" anchor="t">
            <a:noAutofit/>
          </a:bodyPr>
          <a:lstStyle/>
          <a:p>
            <a:pPr>
              <a:lnSpc>
                <a:spcPct val="120000"/>
              </a:lnSpc>
              <a:spcAft>
                <a:spcPts val="0"/>
              </a:spcAft>
            </a:pPr>
            <a:r>
              <a:rPr lang="en-GB" b="1" dirty="0">
                <a:solidFill>
                  <a:srgbClr val="54DD9B"/>
                </a:solidFill>
                <a:latin typeface="Source Sans Pro"/>
                <a:ea typeface="Source Sans Pro"/>
                <a:cs typeface="Arial"/>
              </a:rPr>
              <a:t>Where can I find out more about the LSIP in my area? </a:t>
            </a:r>
          </a:p>
          <a:p>
            <a:pPr>
              <a:lnSpc>
                <a:spcPct val="120000"/>
              </a:lnSpc>
              <a:spcAft>
                <a:spcPts val="0"/>
              </a:spcAft>
            </a:pPr>
            <a:r>
              <a:rPr lang="en-GB" dirty="0">
                <a:solidFill>
                  <a:schemeClr val="bg1"/>
                </a:solidFill>
                <a:latin typeface="Source Sans Pro"/>
                <a:ea typeface="Source Sans Pro"/>
                <a:cs typeface="Arial"/>
              </a:rPr>
              <a:t>The 38 local skills improvement plans (LSIPs) and information (including contact details) on the designated employer representative bodies leading on the delivery of the LSIPs </a:t>
            </a:r>
            <a:r>
              <a:rPr lang="en-GB" dirty="0">
                <a:solidFill>
                  <a:schemeClr val="bg1"/>
                </a:solidFill>
                <a:latin typeface="Source Sans Pro"/>
                <a:ea typeface="Source Sans Pro"/>
                <a:cs typeface="Arial"/>
                <a:hlinkClick r:id="rId2">
                  <a:extLst>
                    <a:ext uri="{A12FA001-AC4F-418D-AE19-62706E023703}">
                      <ahyp:hlinkClr xmlns:ahyp="http://schemas.microsoft.com/office/drawing/2018/hyperlinkcolor" val="tx"/>
                    </a:ext>
                  </a:extLst>
                </a:hlinkClick>
              </a:rPr>
              <a:t>is available here. </a:t>
            </a:r>
          </a:p>
          <a:p>
            <a:pPr>
              <a:lnSpc>
                <a:spcPct val="120000"/>
              </a:lnSpc>
              <a:spcAft>
                <a:spcPts val="0"/>
              </a:spcAft>
            </a:pPr>
            <a:endParaRPr lang="en-GB" dirty="0">
              <a:solidFill>
                <a:schemeClr val="bg1"/>
              </a:solidFill>
              <a:latin typeface="Source Sans Pro"/>
              <a:ea typeface="Source Sans Pro"/>
              <a:cs typeface="Arial"/>
              <a:hlinkClick r:id="rId2">
                <a:extLst>
                  <a:ext uri="{A12FA001-AC4F-418D-AE19-62706E023703}">
                    <ahyp:hlinkClr xmlns:ahyp="http://schemas.microsoft.com/office/drawing/2018/hyperlinkcolor" val="tx"/>
                  </a:ext>
                </a:extLst>
              </a:hlinkClick>
            </a:endParaRPr>
          </a:p>
          <a:p>
            <a:pPr>
              <a:lnSpc>
                <a:spcPct val="120000"/>
              </a:lnSpc>
              <a:spcAft>
                <a:spcPts val="0"/>
              </a:spcAft>
            </a:pPr>
            <a:r>
              <a:rPr lang="en-GB" b="1" dirty="0">
                <a:solidFill>
                  <a:srgbClr val="54DD9B"/>
                </a:solidFill>
                <a:latin typeface="Source Sans Pro"/>
                <a:ea typeface="Source Sans Pro"/>
                <a:cs typeface="Arial"/>
              </a:rPr>
              <a:t>How do I contact my local employer representative body? </a:t>
            </a:r>
            <a:endParaRPr lang="en-GB" dirty="0">
              <a:solidFill>
                <a:schemeClr val="bg1"/>
              </a:solidFill>
              <a:latin typeface="Source Sans Pro"/>
              <a:ea typeface="Source Sans Pro"/>
              <a:cs typeface="Arial"/>
              <a:hlinkClick r:id="rId2">
                <a:extLst>
                  <a:ext uri="{A12FA001-AC4F-418D-AE19-62706E023703}">
                    <ahyp:hlinkClr xmlns:ahyp="http://schemas.microsoft.com/office/drawing/2018/hyperlinkcolor" val="tx"/>
                  </a:ext>
                </a:extLst>
              </a:hlinkClick>
            </a:endParaRPr>
          </a:p>
          <a:p>
            <a:pPr>
              <a:lnSpc>
                <a:spcPct val="120000"/>
              </a:lnSpc>
              <a:spcAft>
                <a:spcPts val="0"/>
              </a:spcAft>
            </a:pPr>
            <a:r>
              <a:rPr lang="en-GB" dirty="0">
                <a:solidFill>
                  <a:schemeClr val="bg1"/>
                </a:solidFill>
                <a:latin typeface="Source Sans Pro" panose="020B0503030403020204" pitchFamily="34" charset="0"/>
                <a:ea typeface="Source Sans Pro" panose="020B0503030403020204" pitchFamily="34" charset="0"/>
                <a:hlinkClick r:id="rId2">
                  <a:extLst>
                    <a:ext uri="{A12FA001-AC4F-418D-AE19-62706E023703}">
                      <ahyp:hlinkClr xmlns:ahyp="http://schemas.microsoft.com/office/drawing/2018/hyperlinkcolor" val="tx"/>
                    </a:ext>
                  </a:extLst>
                </a:hlinkClick>
              </a:rPr>
              <a:t>You can find the contact details here. </a:t>
            </a:r>
            <a:endParaRPr lang="en-GB" dirty="0">
              <a:solidFill>
                <a:schemeClr val="bg1"/>
              </a:solidFill>
              <a:latin typeface="Source Sans Pro" panose="020B0503030403020204" pitchFamily="34" charset="0"/>
              <a:ea typeface="Source Sans Pro" panose="020B0503030403020204" pitchFamily="34" charset="0"/>
            </a:endParaRPr>
          </a:p>
          <a:p>
            <a:pPr>
              <a:lnSpc>
                <a:spcPct val="120000"/>
              </a:lnSpc>
              <a:spcAft>
                <a:spcPts val="0"/>
              </a:spcAft>
            </a:pPr>
            <a:endParaRPr lang="en-GB" dirty="0">
              <a:solidFill>
                <a:schemeClr val="bg1"/>
              </a:solidFill>
              <a:latin typeface="Source Sans Pro" panose="020B0503030403020204" pitchFamily="34" charset="0"/>
              <a:ea typeface="Source Sans Pro" panose="020B0503030403020204" pitchFamily="34" charset="0"/>
            </a:endParaRPr>
          </a:p>
          <a:p>
            <a:pPr>
              <a:lnSpc>
                <a:spcPct val="120000"/>
              </a:lnSpc>
              <a:spcAft>
                <a:spcPts val="0"/>
              </a:spcAft>
            </a:pPr>
            <a:r>
              <a:rPr lang="en-GB" b="1" dirty="0">
                <a:solidFill>
                  <a:srgbClr val="54DD9B"/>
                </a:solidFill>
                <a:latin typeface="Source Sans Pro"/>
                <a:ea typeface="Source Sans Pro"/>
                <a:cs typeface="Arial"/>
              </a:rPr>
              <a:t>Where can I find out more about new LSIF projects?</a:t>
            </a:r>
          </a:p>
          <a:p>
            <a:pPr>
              <a:lnSpc>
                <a:spcPct val="120000"/>
              </a:lnSpc>
              <a:spcAft>
                <a:spcPts val="0"/>
              </a:spcAft>
            </a:pPr>
            <a:endParaRPr lang="en-GB" u="sng" dirty="0">
              <a:solidFill>
                <a:schemeClr val="bg2"/>
              </a:solidFill>
              <a:latin typeface="Source Sans Pro"/>
              <a:ea typeface="Source Sans Pro"/>
              <a:cs typeface="Arial"/>
              <a:hlinkClick r:id="rId3">
                <a:extLst>
                  <a:ext uri="{A12FA001-AC4F-418D-AE19-62706E023703}">
                    <ahyp:hlinkClr xmlns:ahyp="http://schemas.microsoft.com/office/drawing/2018/hyperlinkcolor" val="tx"/>
                  </a:ext>
                </a:extLst>
              </a:hlinkClick>
            </a:endParaRPr>
          </a:p>
          <a:p>
            <a:pPr>
              <a:lnSpc>
                <a:spcPct val="120000"/>
              </a:lnSpc>
              <a:spcAft>
                <a:spcPts val="0"/>
              </a:spcAft>
            </a:pPr>
            <a:r>
              <a:rPr lang="en-GB" u="sng" dirty="0">
                <a:solidFill>
                  <a:schemeClr val="bg2"/>
                </a:solidFill>
                <a:latin typeface="Source Sans Pro"/>
                <a:ea typeface="Source Sans Pro"/>
                <a:cs typeface="Arial"/>
                <a:hlinkClick r:id="rId3">
                  <a:extLst>
                    <a:ext uri="{A12FA001-AC4F-418D-AE19-62706E023703}">
                      <ahyp:hlinkClr xmlns:ahyp="http://schemas.microsoft.com/office/drawing/2018/hyperlinkcolor" val="tx"/>
                    </a:ext>
                  </a:extLst>
                </a:hlinkClick>
              </a:rPr>
              <a:t>You can find a full list of LSIF projects here</a:t>
            </a:r>
            <a:endParaRPr lang="en-GB" u="sng" dirty="0">
              <a:solidFill>
                <a:schemeClr val="bg2"/>
              </a:solidFill>
              <a:latin typeface="Source Sans Pro"/>
              <a:ea typeface="Source Sans Pro"/>
              <a:cs typeface="Arial"/>
            </a:endParaRPr>
          </a:p>
          <a:p>
            <a:pPr>
              <a:lnSpc>
                <a:spcPct val="120000"/>
              </a:lnSpc>
              <a:spcAft>
                <a:spcPts val="0"/>
              </a:spcAft>
            </a:pPr>
            <a:endParaRPr lang="en-GB" u="sng" dirty="0">
              <a:solidFill>
                <a:schemeClr val="bg2"/>
              </a:solidFill>
              <a:latin typeface="Source Sans Pro"/>
              <a:ea typeface="Source Sans Pro"/>
              <a:cs typeface="Arial"/>
            </a:endParaRPr>
          </a:p>
          <a:p>
            <a:pPr>
              <a:lnSpc>
                <a:spcPct val="120000"/>
              </a:lnSpc>
              <a:spcAft>
                <a:spcPts val="0"/>
              </a:spcAft>
            </a:pPr>
            <a:r>
              <a:rPr lang="en-GB" b="1" dirty="0">
                <a:solidFill>
                  <a:srgbClr val="54DD9B"/>
                </a:solidFill>
                <a:latin typeface="Source Sans Pro"/>
                <a:ea typeface="Source Sans Pro"/>
                <a:cs typeface="Arial"/>
              </a:rPr>
              <a:t>Where can I find out more about SIF allocations?</a:t>
            </a:r>
          </a:p>
          <a:p>
            <a:pPr>
              <a:lnSpc>
                <a:spcPct val="120000"/>
              </a:lnSpc>
              <a:spcAft>
                <a:spcPts val="0"/>
              </a:spcAft>
            </a:pPr>
            <a:r>
              <a:rPr lang="en-GB" u="sng" dirty="0">
                <a:solidFill>
                  <a:schemeClr val="bg2"/>
                </a:solidFill>
                <a:latin typeface="Source Sans Pro"/>
                <a:ea typeface="Source Sans Pro"/>
                <a:cs typeface="Arial"/>
              </a:rPr>
              <a:t>You can find details of SIF allocations here</a:t>
            </a:r>
          </a:p>
          <a:p>
            <a:pPr>
              <a:lnSpc>
                <a:spcPct val="120000"/>
              </a:lnSpc>
              <a:spcAft>
                <a:spcPts val="0"/>
              </a:spcAft>
            </a:pPr>
            <a:endParaRPr lang="en-GB" b="1" dirty="0">
              <a:solidFill>
                <a:srgbClr val="54DD9B"/>
              </a:solidFill>
              <a:latin typeface="Source Sans Pro"/>
              <a:ea typeface="Source Sans Pro"/>
              <a:cs typeface="Arial"/>
            </a:endParaRPr>
          </a:p>
          <a:p>
            <a:pPr>
              <a:lnSpc>
                <a:spcPct val="120000"/>
              </a:lnSpc>
              <a:spcAft>
                <a:spcPts val="0"/>
              </a:spcAft>
            </a:pPr>
            <a:r>
              <a:rPr lang="en-GB" b="1" dirty="0">
                <a:solidFill>
                  <a:srgbClr val="54DD9B"/>
                </a:solidFill>
                <a:latin typeface="Source Sans Pro"/>
                <a:ea typeface="Source Sans Pro"/>
                <a:cs typeface="Arial"/>
              </a:rPr>
              <a:t>What is the Net Zero Growth Plan? </a:t>
            </a:r>
          </a:p>
          <a:p>
            <a:pPr>
              <a:lnSpc>
                <a:spcPct val="120000"/>
              </a:lnSpc>
              <a:spcAft>
                <a:spcPts val="0"/>
              </a:spcAft>
            </a:pPr>
            <a:r>
              <a:rPr lang="en-GB" dirty="0">
                <a:solidFill>
                  <a:schemeClr val="bg1"/>
                </a:solidFill>
                <a:latin typeface="Source Sans Pro"/>
                <a:ea typeface="Source Sans Pro"/>
                <a:cs typeface="Arial"/>
                <a:hlinkClick r:id="rId4">
                  <a:extLst>
                    <a:ext uri="{A12FA001-AC4F-418D-AE19-62706E023703}">
                      <ahyp:hlinkClr xmlns:ahyp="http://schemas.microsoft.com/office/drawing/2018/hyperlinkcolor" val="tx"/>
                    </a:ext>
                  </a:extLst>
                </a:hlinkClick>
              </a:rPr>
              <a:t>You can find out more about the plan here. </a:t>
            </a:r>
            <a:r>
              <a:rPr lang="en-GB" dirty="0">
                <a:solidFill>
                  <a:schemeClr val="bg1"/>
                </a:solidFill>
                <a:latin typeface="Source Sans Pro"/>
                <a:ea typeface="Source Sans Pro"/>
                <a:cs typeface="Arial"/>
              </a:rPr>
              <a:t> You can </a:t>
            </a:r>
            <a:r>
              <a:rPr lang="en-GB" dirty="0">
                <a:solidFill>
                  <a:schemeClr val="bg1"/>
                </a:solidFill>
                <a:latin typeface="Source Sans Pro"/>
                <a:ea typeface="Source Sans Pro"/>
                <a:cs typeface="Arial"/>
                <a:hlinkClick r:id="rId5">
                  <a:extLst>
                    <a:ext uri="{A12FA001-AC4F-418D-AE19-62706E023703}">
                      <ahyp:hlinkClr xmlns:ahyp="http://schemas.microsoft.com/office/drawing/2018/hyperlinkcolor" val="tx"/>
                    </a:ext>
                  </a:extLst>
                </a:hlinkClick>
              </a:rPr>
              <a:t>find out more about Green Careers Week here</a:t>
            </a:r>
            <a:r>
              <a:rPr lang="en-GB" dirty="0">
                <a:solidFill>
                  <a:schemeClr val="bg1"/>
                </a:solidFill>
                <a:latin typeface="Source Sans Pro"/>
                <a:ea typeface="Source Sans Pro"/>
                <a:cs typeface="Arial"/>
              </a:rPr>
              <a:t>. </a:t>
            </a:r>
          </a:p>
          <a:p>
            <a:endParaRPr lang="en-GB" dirty="0">
              <a:solidFill>
                <a:schemeClr val="bg1"/>
              </a:solidFill>
              <a:ea typeface="Source Sans Pro"/>
            </a:endParaRPr>
          </a:p>
          <a:p>
            <a:endParaRPr lang="en-GB" b="1" dirty="0">
              <a:solidFill>
                <a:srgbClr val="54DD9B"/>
              </a:solidFill>
              <a:latin typeface="Source Sans Pro"/>
              <a:ea typeface="Source Sans Pro"/>
              <a:cs typeface="Arial"/>
            </a:endParaRPr>
          </a:p>
          <a:p>
            <a:endParaRPr lang="en-GB" b="1" dirty="0">
              <a:solidFill>
                <a:srgbClr val="54DD9B"/>
              </a:solidFill>
              <a:latin typeface="Source Sans Pro"/>
              <a:ea typeface="Source Sans Pro"/>
              <a:cs typeface="Arial"/>
            </a:endParaRPr>
          </a:p>
        </p:txBody>
      </p:sp>
      <p:sp>
        <p:nvSpPr>
          <p:cNvPr id="6" name="Slide Number Placeholder 5">
            <a:extLst>
              <a:ext uri="{FF2B5EF4-FFF2-40B4-BE49-F238E27FC236}">
                <a16:creationId xmlns:a16="http://schemas.microsoft.com/office/drawing/2014/main" id="{E0063519-8DE6-41D3-94EB-6FAAE24D0E47}"/>
              </a:ext>
              <a:ext uri="{C183D7F6-B498-43B3-948B-1728B52AA6E4}">
                <adec:decorative xmlns:adec="http://schemas.microsoft.com/office/drawing/2017/decorative" val="1"/>
              </a:ext>
            </a:extLst>
          </p:cNvPr>
          <p:cNvSpPr>
            <a:spLocks noGrp="1"/>
          </p:cNvSpPr>
          <p:nvPr>
            <p:ph type="sldNum" sz="quarter" idx="11"/>
          </p:nvPr>
        </p:nvSpPr>
        <p:spPr/>
        <p:txBody>
          <a:bodyPr/>
          <a:lstStyle/>
          <a:p>
            <a:fld id="{4FAB73BC-B049-4115-A692-8D63A059BFB8}" type="slidenum">
              <a:rPr lang="en-US" smtClean="0"/>
              <a:pPr/>
              <a:t>7</a:t>
            </a:fld>
            <a:endParaRPr lang="en-US"/>
          </a:p>
        </p:txBody>
      </p:sp>
    </p:spTree>
    <p:extLst>
      <p:ext uri="{BB962C8B-B14F-4D97-AF65-F5344CB8AC3E}">
        <p14:creationId xmlns:p14="http://schemas.microsoft.com/office/powerpoint/2010/main" val="240378026"/>
      </p:ext>
    </p:extLst>
  </p:cSld>
  <p:clrMapOvr>
    <a:masterClrMapping/>
  </p:clrMapOvr>
</p:sld>
</file>

<file path=ppt/theme/theme1.xml><?xml version="1.0" encoding="utf-8"?>
<a:theme xmlns:a="http://schemas.openxmlformats.org/drawingml/2006/main" name="Basis">
  <a:themeElements>
    <a:clrScheme name="DfE 2207">
      <a:dk1>
        <a:srgbClr val="000000"/>
      </a:dk1>
      <a:lt1>
        <a:srgbClr val="FFFFFF"/>
      </a:lt1>
      <a:dk2>
        <a:srgbClr val="000000"/>
      </a:dk2>
      <a:lt2>
        <a:srgbClr val="FFFFFF"/>
      </a:lt2>
      <a:accent1>
        <a:srgbClr val="183860"/>
      </a:accent1>
      <a:accent2>
        <a:srgbClr val="EB5C5D"/>
      </a:accent2>
      <a:accent3>
        <a:srgbClr val="2BBAD9"/>
      </a:accent3>
      <a:accent4>
        <a:srgbClr val="A3D55F"/>
      </a:accent4>
      <a:accent5>
        <a:srgbClr val="DF7CB0"/>
      </a:accent5>
      <a:accent6>
        <a:srgbClr val="774B99"/>
      </a:accent6>
      <a:hlink>
        <a:srgbClr val="183860"/>
      </a:hlink>
      <a:folHlink>
        <a:srgbClr val="2BBAD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6.7269_DfE_Presentation_Ppt_PC_Standard_FINAL_040821.potx" id="{3DED29C4-3B9C-4EB2-86EC-DFCFE556EBD7}" vid="{C48AABDF-E673-45FF-9AED-BFDC9789113D}"/>
    </a:ext>
  </a:extLst>
</a:theme>
</file>

<file path=ppt/theme/theme2.xml><?xml version="1.0" encoding="utf-8"?>
<a:theme xmlns:a="http://schemas.openxmlformats.org/drawingml/2006/main" name="Office Theme">
  <a:themeElements>
    <a:clrScheme name="DFE 7269">
      <a:dk1>
        <a:srgbClr val="000000"/>
      </a:dk1>
      <a:lt1>
        <a:srgbClr val="FFFFFF"/>
      </a:lt1>
      <a:dk2>
        <a:srgbClr val="000000"/>
      </a:dk2>
      <a:lt2>
        <a:srgbClr val="FFFFFF"/>
      </a:lt2>
      <a:accent1>
        <a:srgbClr val="003764"/>
      </a:accent1>
      <a:accent2>
        <a:srgbClr val="8DCF6A"/>
      </a:accent2>
      <a:accent3>
        <a:srgbClr val="05C2DF"/>
      </a:accent3>
      <a:accent4>
        <a:srgbClr val="8347AD"/>
      </a:accent4>
      <a:accent5>
        <a:srgbClr val="F478C4"/>
      </a:accent5>
      <a:accent6>
        <a:srgbClr val="FF5A5A"/>
      </a:accent6>
      <a:hlink>
        <a:srgbClr val="003764"/>
      </a:hlink>
      <a:folHlink>
        <a:srgbClr val="00BCDD"/>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DFE 7269">
      <a:dk1>
        <a:srgbClr val="000000"/>
      </a:dk1>
      <a:lt1>
        <a:srgbClr val="FFFFFF"/>
      </a:lt1>
      <a:dk2>
        <a:srgbClr val="000000"/>
      </a:dk2>
      <a:lt2>
        <a:srgbClr val="FFFFFF"/>
      </a:lt2>
      <a:accent1>
        <a:srgbClr val="003764"/>
      </a:accent1>
      <a:accent2>
        <a:srgbClr val="8DCF6A"/>
      </a:accent2>
      <a:accent3>
        <a:srgbClr val="05C2DF"/>
      </a:accent3>
      <a:accent4>
        <a:srgbClr val="8347AD"/>
      </a:accent4>
      <a:accent5>
        <a:srgbClr val="F478C4"/>
      </a:accent5>
      <a:accent6>
        <a:srgbClr val="FF5A5A"/>
      </a:accent6>
      <a:hlink>
        <a:srgbClr val="003764"/>
      </a:hlink>
      <a:folHlink>
        <a:srgbClr val="00BCDD"/>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AE535DD1C6CF45992429B115502D93" ma:contentTypeVersion="10" ma:contentTypeDescription="Create a new document." ma:contentTypeScope="" ma:versionID="c84fc729edd83424e06e26f257b3e8f6">
  <xsd:schema xmlns:xsd="http://www.w3.org/2001/XMLSchema" xmlns:xs="http://www.w3.org/2001/XMLSchema" xmlns:p="http://schemas.microsoft.com/office/2006/metadata/properties" xmlns:ns2="5164891f-7e76-4776-a07e-b734a74b74f7" xmlns:ns3="6fe3eb39-990b-4191-8a0e-d8d8755d6c3e" targetNamespace="http://schemas.microsoft.com/office/2006/metadata/properties" ma:root="true" ma:fieldsID="2f927d729df7d7b8eeed09bc270b96ca" ns2:_="" ns3:_="">
    <xsd:import namespace="5164891f-7e76-4776-a07e-b734a74b74f7"/>
    <xsd:import namespace="6fe3eb39-990b-4191-8a0e-d8d8755d6c3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64891f-7e76-4776-a07e-b734a74b74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e3eb39-990b-4191-8a0e-d8d8755d6c3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1ba9cc99-a60d-4672-83b8-78f99026e3f7}" ma:internalName="TaxCatchAll" ma:showField="CatchAllData" ma:web="6fe3eb39-990b-4191-8a0e-d8d8755d6c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fe3eb39-990b-4191-8a0e-d8d8755d6c3e" xsi:nil="true"/>
    <lcf76f155ced4ddcb4097134ff3c332f xmlns="5164891f-7e76-4776-a07e-b734a74b74f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81495D-A47D-463B-9CFF-8733C6CF98BC}">
  <ds:schemaRefs>
    <ds:schemaRef ds:uri="5164891f-7e76-4776-a07e-b734a74b74f7"/>
    <ds:schemaRef ds:uri="6fe3eb39-990b-4191-8a0e-d8d8755d6c3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0F64540-2A8E-4B26-B593-4B973BB58323}">
  <ds:schemaRefs>
    <ds:schemaRef ds:uri="5164891f-7e76-4776-a07e-b734a74b74f7"/>
    <ds:schemaRef ds:uri="6fe3eb39-990b-4191-8a0e-d8d8755d6c3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99ED08-1DE3-45B0-AFEF-0F8FA1065B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dfe-pp-template (2)</Template>
  <TotalTime>0</TotalTime>
  <Words>1079</Words>
  <Application>Microsoft Office PowerPoint</Application>
  <PresentationFormat>On-screen Show (4:3)</PresentationFormat>
  <Paragraphs>84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Corbel</vt:lpstr>
      <vt:lpstr>Source Sans Pro</vt:lpstr>
      <vt:lpstr>Basis</vt:lpstr>
      <vt:lpstr>Local Skills Improvement Fund Skills Injection Fund   Stakeholder communications pack  November 2023</vt:lpstr>
      <vt:lpstr>About this pack </vt:lpstr>
      <vt:lpstr>Key messages </vt:lpstr>
      <vt:lpstr>Ways to share this announcement </vt:lpstr>
      <vt:lpstr>Template social media content    </vt:lpstr>
      <vt:lpstr>Template newsletter content </vt:lpstr>
      <vt:lpstr>Further information </vt:lpstr>
    </vt:vector>
  </TitlesOfParts>
  <Manager>DfE</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Skills Improvement Fund</dc:title>
  <dc:subject>[Subtitle]</dc:subject>
  <dc:creator>GULLAND, Alice</dc:creator>
  <cp:keywords>[Add keywords]</cp:keywords>
  <cp:lastModifiedBy>GULLAND, Alice</cp:lastModifiedBy>
  <cp:revision>1</cp:revision>
  <dcterms:created xsi:type="dcterms:W3CDTF">2023-10-31T08:50:30Z</dcterms:created>
  <dcterms:modified xsi:type="dcterms:W3CDTF">2023-11-09T12:35:11Z</dcterms:modified>
  <cp:category>DfE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0x01010084AE535DD1C6CF45992429B115502D93</vt:lpwstr>
  </property>
  <property fmtid="{D5CDD505-2E9C-101B-9397-08002B2CF9AE}" pid="3" name="Site">
    <vt:lpwstr>22;#Communic​ati​ons|60b3cc5e-d979-4a7a-b73d-c058e341a548</vt:lpwstr>
  </property>
</Properties>
</file>